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4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0" r:id="rId2"/>
    <p:sldId id="284" r:id="rId3"/>
    <p:sldId id="283" r:id="rId4"/>
    <p:sldId id="257" r:id="rId5"/>
    <p:sldId id="544" r:id="rId6"/>
    <p:sldId id="285" r:id="rId7"/>
    <p:sldId id="288" r:id="rId8"/>
    <p:sldId id="545" r:id="rId9"/>
    <p:sldId id="547" r:id="rId10"/>
    <p:sldId id="546" r:id="rId11"/>
    <p:sldId id="548" r:id="rId12"/>
    <p:sldId id="550" r:id="rId13"/>
    <p:sldId id="549" r:id="rId14"/>
    <p:sldId id="551" r:id="rId15"/>
    <p:sldId id="552" r:id="rId16"/>
    <p:sldId id="553" r:id="rId17"/>
    <p:sldId id="554" r:id="rId18"/>
    <p:sldId id="292" r:id="rId19"/>
    <p:sldId id="286" r:id="rId20"/>
    <p:sldId id="287" r:id="rId21"/>
    <p:sldId id="539" r:id="rId22"/>
    <p:sldId id="538" r:id="rId23"/>
    <p:sldId id="542" r:id="rId24"/>
    <p:sldId id="541" r:id="rId25"/>
    <p:sldId id="540" r:id="rId26"/>
    <p:sldId id="289" r:id="rId27"/>
    <p:sldId id="272" r:id="rId28"/>
    <p:sldId id="556" r:id="rId29"/>
    <p:sldId id="557" r:id="rId30"/>
    <p:sldId id="558" r:id="rId31"/>
    <p:sldId id="559" r:id="rId32"/>
    <p:sldId id="560" r:id="rId33"/>
    <p:sldId id="562" r:id="rId34"/>
    <p:sldId id="290" r:id="rId35"/>
    <p:sldId id="543" r:id="rId36"/>
    <p:sldId id="279" r:id="rId37"/>
    <p:sldId id="291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3EA"/>
    <a:srgbClr val="FBAB3A"/>
    <a:srgbClr val="FFD9D9"/>
    <a:srgbClr val="35759D"/>
    <a:srgbClr val="FF9B8C"/>
    <a:srgbClr val="FFDBDB"/>
    <a:srgbClr val="78ADCD"/>
    <a:srgbClr val="4AADDA"/>
    <a:srgbClr val="35B1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596" autoAdjust="0"/>
  </p:normalViewPr>
  <p:slideViewPr>
    <p:cSldViewPr>
      <p:cViewPr varScale="1">
        <p:scale>
          <a:sx n="104" d="100"/>
          <a:sy n="104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D71F6-48D2-4D25-8844-D10560E34B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BC99C-B11D-4D31-B2FD-79155F330CE9}">
      <dgm:prSet phldrT="[Текст]" custT="1"/>
      <dgm:spPr/>
      <dgm:t>
        <a:bodyPr/>
        <a:lstStyle/>
        <a:p>
          <a:r>
            <a:rPr lang="uk-UA" sz="2000" b="1" dirty="0"/>
            <a:t>здоров’язберігаючі технології;</a:t>
          </a:r>
          <a:endParaRPr lang="ru-RU" sz="2000" dirty="0"/>
        </a:p>
      </dgm:t>
    </dgm:pt>
    <dgm:pt modelId="{7699D339-F993-447A-BFAD-208F52B4DF1D}" type="parTrans" cxnId="{D9859030-4EBB-462D-990B-62B46998405B}">
      <dgm:prSet/>
      <dgm:spPr/>
      <dgm:t>
        <a:bodyPr/>
        <a:lstStyle/>
        <a:p>
          <a:endParaRPr lang="ru-RU"/>
        </a:p>
      </dgm:t>
    </dgm:pt>
    <dgm:pt modelId="{3D64FBA1-6002-47D0-B042-648C077B4402}" type="sibTrans" cxnId="{D9859030-4EBB-462D-990B-62B46998405B}">
      <dgm:prSet/>
      <dgm:spPr/>
      <dgm:t>
        <a:bodyPr/>
        <a:lstStyle/>
        <a:p>
          <a:endParaRPr lang="ru-RU"/>
        </a:p>
      </dgm:t>
    </dgm:pt>
    <dgm:pt modelId="{EBBE24BA-F868-425D-B152-6FA11A6BC2A7}">
      <dgm:prSet phldrT="[Текст]" custT="1"/>
      <dgm:spPr/>
      <dgm:t>
        <a:bodyPr/>
        <a:lstStyle/>
        <a:p>
          <a:r>
            <a:rPr lang="uk-UA" sz="2000" b="1" dirty="0"/>
            <a:t>проектна діяльність; </a:t>
          </a:r>
          <a:endParaRPr lang="ru-RU" sz="2000" dirty="0"/>
        </a:p>
      </dgm:t>
    </dgm:pt>
    <dgm:pt modelId="{550409AF-F4B9-438E-BA77-1ECF384DCEBA}" type="parTrans" cxnId="{D2954C15-546D-4B1A-985F-7C0CE5191917}">
      <dgm:prSet/>
      <dgm:spPr/>
      <dgm:t>
        <a:bodyPr/>
        <a:lstStyle/>
        <a:p>
          <a:endParaRPr lang="ru-RU"/>
        </a:p>
      </dgm:t>
    </dgm:pt>
    <dgm:pt modelId="{C120F54B-E9B0-4DF2-9E12-CE3724A89EE1}" type="sibTrans" cxnId="{D2954C15-546D-4B1A-985F-7C0CE5191917}">
      <dgm:prSet/>
      <dgm:spPr/>
      <dgm:t>
        <a:bodyPr/>
        <a:lstStyle/>
        <a:p>
          <a:endParaRPr lang="ru-RU"/>
        </a:p>
      </dgm:t>
    </dgm:pt>
    <dgm:pt modelId="{695E0590-B4DA-4445-99D9-2DB9F90A6621}">
      <dgm:prSet phldrT="[Текст]" custT="1"/>
      <dgm:spPr/>
      <dgm:t>
        <a:bodyPr/>
        <a:lstStyle/>
        <a:p>
          <a:r>
            <a:rPr lang="uk-UA" sz="2000" b="1" dirty="0"/>
            <a:t>розвиваючі технології;</a:t>
          </a:r>
          <a:endParaRPr lang="uk-UA" sz="2000" dirty="0"/>
        </a:p>
      </dgm:t>
    </dgm:pt>
    <dgm:pt modelId="{B9EFB8A1-5F96-421F-89B1-62F87F63144F}" type="parTrans" cxnId="{FF106B48-E054-47EF-91E3-419768769229}">
      <dgm:prSet/>
      <dgm:spPr/>
      <dgm:t>
        <a:bodyPr/>
        <a:lstStyle/>
        <a:p>
          <a:endParaRPr lang="ru-RU"/>
        </a:p>
      </dgm:t>
    </dgm:pt>
    <dgm:pt modelId="{8A2AF7BD-19AB-48F2-BA55-8D6C12C5DC2A}" type="sibTrans" cxnId="{FF106B48-E054-47EF-91E3-419768769229}">
      <dgm:prSet/>
      <dgm:spPr/>
      <dgm:t>
        <a:bodyPr/>
        <a:lstStyle/>
        <a:p>
          <a:endParaRPr lang="ru-RU"/>
        </a:p>
      </dgm:t>
    </dgm:pt>
    <dgm:pt modelId="{BD218928-4D93-4567-AE28-E288F61D272A}" type="pres">
      <dgm:prSet presAssocID="{5BAD71F6-48D2-4D25-8844-D10560E34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0631B5-9681-4253-9D3A-4DCD12579C3B}" type="pres">
      <dgm:prSet presAssocID="{0F0BC99C-B11D-4D31-B2FD-79155F330CE9}" presName="parentLin" presStyleCnt="0"/>
      <dgm:spPr/>
    </dgm:pt>
    <dgm:pt modelId="{8FCA13CD-7297-4F23-BA02-9BFFF67A2EDF}" type="pres">
      <dgm:prSet presAssocID="{0F0BC99C-B11D-4D31-B2FD-79155F330CE9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A8EC289-26DE-4EDC-A7E3-1ECF3FDFE6D4}" type="pres">
      <dgm:prSet presAssocID="{0F0BC99C-B11D-4D31-B2FD-79155F330CE9}" presName="parentText" presStyleLbl="node1" presStyleIdx="0" presStyleCnt="3" custScaleX="12888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6D78A7-43E1-4657-BBE3-E4BB7742E9FB}" type="pres">
      <dgm:prSet presAssocID="{0F0BC99C-B11D-4D31-B2FD-79155F330CE9}" presName="negativeSpace" presStyleCnt="0"/>
      <dgm:spPr/>
    </dgm:pt>
    <dgm:pt modelId="{0021D3BF-F949-4008-8F21-B79A6900C2C8}" type="pres">
      <dgm:prSet presAssocID="{0F0BC99C-B11D-4D31-B2FD-79155F330CE9}" presName="childText" presStyleLbl="conFgAcc1" presStyleIdx="0" presStyleCnt="3">
        <dgm:presLayoutVars>
          <dgm:bulletEnabled val="1"/>
        </dgm:presLayoutVars>
      </dgm:prSet>
      <dgm:spPr/>
    </dgm:pt>
    <dgm:pt modelId="{93F11AFF-59D3-4CDC-A20A-88A142BDBFB8}" type="pres">
      <dgm:prSet presAssocID="{3D64FBA1-6002-47D0-B042-648C077B4402}" presName="spaceBetweenRectangles" presStyleCnt="0"/>
      <dgm:spPr/>
    </dgm:pt>
    <dgm:pt modelId="{9B916312-BF6B-4E78-8467-59A22C329191}" type="pres">
      <dgm:prSet presAssocID="{EBBE24BA-F868-425D-B152-6FA11A6BC2A7}" presName="parentLin" presStyleCnt="0"/>
      <dgm:spPr/>
    </dgm:pt>
    <dgm:pt modelId="{D7DD9280-A17F-4C01-B060-60FD3915D8B6}" type="pres">
      <dgm:prSet presAssocID="{EBBE24BA-F868-425D-B152-6FA11A6BC2A7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05FC359D-9688-4A13-A857-EEF8D97BCE77}" type="pres">
      <dgm:prSet presAssocID="{EBBE24BA-F868-425D-B152-6FA11A6BC2A7}" presName="parentText" presStyleLbl="node1" presStyleIdx="1" presStyleCnt="3" custScaleX="12891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C70E1A-EEC2-4A57-B308-0D44C7519F3C}" type="pres">
      <dgm:prSet presAssocID="{EBBE24BA-F868-425D-B152-6FA11A6BC2A7}" presName="negativeSpace" presStyleCnt="0"/>
      <dgm:spPr/>
    </dgm:pt>
    <dgm:pt modelId="{9110038C-865B-444E-BCC4-746FBBAA8CFF}" type="pres">
      <dgm:prSet presAssocID="{EBBE24BA-F868-425D-B152-6FA11A6BC2A7}" presName="childText" presStyleLbl="conFgAcc1" presStyleIdx="1" presStyleCnt="3">
        <dgm:presLayoutVars>
          <dgm:bulletEnabled val="1"/>
        </dgm:presLayoutVars>
      </dgm:prSet>
      <dgm:spPr/>
    </dgm:pt>
    <dgm:pt modelId="{D21ED5EC-FBDB-4D85-BEC6-8B1B9C2E120A}" type="pres">
      <dgm:prSet presAssocID="{C120F54B-E9B0-4DF2-9E12-CE3724A89EE1}" presName="spaceBetweenRectangles" presStyleCnt="0"/>
      <dgm:spPr/>
    </dgm:pt>
    <dgm:pt modelId="{D24B26FD-ED36-427C-8AA3-09F7D847BFE7}" type="pres">
      <dgm:prSet presAssocID="{695E0590-B4DA-4445-99D9-2DB9F90A6621}" presName="parentLin" presStyleCnt="0"/>
      <dgm:spPr/>
    </dgm:pt>
    <dgm:pt modelId="{14A9D68D-8731-4CFE-89B2-163A6175E7A2}" type="pres">
      <dgm:prSet presAssocID="{695E0590-B4DA-4445-99D9-2DB9F90A6621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0775B6E9-6BBC-4D5A-82AE-EB1743882C76}" type="pres">
      <dgm:prSet presAssocID="{695E0590-B4DA-4445-99D9-2DB9F90A6621}" presName="parentText" presStyleLbl="node1" presStyleIdx="2" presStyleCnt="3" custScaleX="128889" custLinFactNeighborX="-2223" custLinFactNeighborY="601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435292-C7C1-4CA5-A10C-47E4B918FCE9}" type="pres">
      <dgm:prSet presAssocID="{695E0590-B4DA-4445-99D9-2DB9F90A6621}" presName="negativeSpace" presStyleCnt="0"/>
      <dgm:spPr/>
    </dgm:pt>
    <dgm:pt modelId="{1DB7109F-2972-451A-B976-068923CE5047}" type="pres">
      <dgm:prSet presAssocID="{695E0590-B4DA-4445-99D9-2DB9F90A66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979907-2DCE-40CD-B95A-945F9C38A3CA}" type="presOf" srcId="{695E0590-B4DA-4445-99D9-2DB9F90A6621}" destId="{0775B6E9-6BBC-4D5A-82AE-EB1743882C76}" srcOrd="1" destOrd="0" presId="urn:microsoft.com/office/officeart/2005/8/layout/list1"/>
    <dgm:cxn modelId="{9DD80933-B503-4BA6-90F2-7238519D13F7}" type="presOf" srcId="{5BAD71F6-48D2-4D25-8844-D10560E34BAE}" destId="{BD218928-4D93-4567-AE28-E288F61D272A}" srcOrd="0" destOrd="0" presId="urn:microsoft.com/office/officeart/2005/8/layout/list1"/>
    <dgm:cxn modelId="{C19AD4EC-9F2F-463A-B3D3-BD12D5408244}" type="presOf" srcId="{EBBE24BA-F868-425D-B152-6FA11A6BC2A7}" destId="{D7DD9280-A17F-4C01-B060-60FD3915D8B6}" srcOrd="0" destOrd="0" presId="urn:microsoft.com/office/officeart/2005/8/layout/list1"/>
    <dgm:cxn modelId="{1E932FDB-CF11-4BE0-B797-7059DCC34DE2}" type="presOf" srcId="{0F0BC99C-B11D-4D31-B2FD-79155F330CE9}" destId="{8FCA13CD-7297-4F23-BA02-9BFFF67A2EDF}" srcOrd="0" destOrd="0" presId="urn:microsoft.com/office/officeart/2005/8/layout/list1"/>
    <dgm:cxn modelId="{FF106B48-E054-47EF-91E3-419768769229}" srcId="{5BAD71F6-48D2-4D25-8844-D10560E34BAE}" destId="{695E0590-B4DA-4445-99D9-2DB9F90A6621}" srcOrd="2" destOrd="0" parTransId="{B9EFB8A1-5F96-421F-89B1-62F87F63144F}" sibTransId="{8A2AF7BD-19AB-48F2-BA55-8D6C12C5DC2A}"/>
    <dgm:cxn modelId="{EC326F33-5F1F-4D4F-A832-8EC27E5D63FA}" type="presOf" srcId="{695E0590-B4DA-4445-99D9-2DB9F90A6621}" destId="{14A9D68D-8731-4CFE-89B2-163A6175E7A2}" srcOrd="0" destOrd="0" presId="urn:microsoft.com/office/officeart/2005/8/layout/list1"/>
    <dgm:cxn modelId="{560E9967-4483-4980-B8DB-FDB202618DC2}" type="presOf" srcId="{0F0BC99C-B11D-4D31-B2FD-79155F330CE9}" destId="{DA8EC289-26DE-4EDC-A7E3-1ECF3FDFE6D4}" srcOrd="1" destOrd="0" presId="urn:microsoft.com/office/officeart/2005/8/layout/list1"/>
    <dgm:cxn modelId="{7E734C97-BE62-4E24-A01D-1F8A24AAEDFC}" type="presOf" srcId="{EBBE24BA-F868-425D-B152-6FA11A6BC2A7}" destId="{05FC359D-9688-4A13-A857-EEF8D97BCE77}" srcOrd="1" destOrd="0" presId="urn:microsoft.com/office/officeart/2005/8/layout/list1"/>
    <dgm:cxn modelId="{D2954C15-546D-4B1A-985F-7C0CE5191917}" srcId="{5BAD71F6-48D2-4D25-8844-D10560E34BAE}" destId="{EBBE24BA-F868-425D-B152-6FA11A6BC2A7}" srcOrd="1" destOrd="0" parTransId="{550409AF-F4B9-438E-BA77-1ECF384DCEBA}" sibTransId="{C120F54B-E9B0-4DF2-9E12-CE3724A89EE1}"/>
    <dgm:cxn modelId="{D9859030-4EBB-462D-990B-62B46998405B}" srcId="{5BAD71F6-48D2-4D25-8844-D10560E34BAE}" destId="{0F0BC99C-B11D-4D31-B2FD-79155F330CE9}" srcOrd="0" destOrd="0" parTransId="{7699D339-F993-447A-BFAD-208F52B4DF1D}" sibTransId="{3D64FBA1-6002-47D0-B042-648C077B4402}"/>
    <dgm:cxn modelId="{5C15A1E4-4581-4167-9E19-A3245443D396}" type="presParOf" srcId="{BD218928-4D93-4567-AE28-E288F61D272A}" destId="{B60631B5-9681-4253-9D3A-4DCD12579C3B}" srcOrd="0" destOrd="0" presId="urn:microsoft.com/office/officeart/2005/8/layout/list1"/>
    <dgm:cxn modelId="{31836FBE-08BE-4239-81E2-B15B99E895DB}" type="presParOf" srcId="{B60631B5-9681-4253-9D3A-4DCD12579C3B}" destId="{8FCA13CD-7297-4F23-BA02-9BFFF67A2EDF}" srcOrd="0" destOrd="0" presId="urn:microsoft.com/office/officeart/2005/8/layout/list1"/>
    <dgm:cxn modelId="{8B4C77F1-F96A-438E-B5E0-CD374772F91C}" type="presParOf" srcId="{B60631B5-9681-4253-9D3A-4DCD12579C3B}" destId="{DA8EC289-26DE-4EDC-A7E3-1ECF3FDFE6D4}" srcOrd="1" destOrd="0" presId="urn:microsoft.com/office/officeart/2005/8/layout/list1"/>
    <dgm:cxn modelId="{8BA3F63B-5886-4DE5-9877-6F2D0F42BF2E}" type="presParOf" srcId="{BD218928-4D93-4567-AE28-E288F61D272A}" destId="{AC6D78A7-43E1-4657-BBE3-E4BB7742E9FB}" srcOrd="1" destOrd="0" presId="urn:microsoft.com/office/officeart/2005/8/layout/list1"/>
    <dgm:cxn modelId="{78E40CA8-6C72-4C62-B218-664AE3002159}" type="presParOf" srcId="{BD218928-4D93-4567-AE28-E288F61D272A}" destId="{0021D3BF-F949-4008-8F21-B79A6900C2C8}" srcOrd="2" destOrd="0" presId="urn:microsoft.com/office/officeart/2005/8/layout/list1"/>
    <dgm:cxn modelId="{925E4126-84C6-48D9-8B7D-39A1B8E810BC}" type="presParOf" srcId="{BD218928-4D93-4567-AE28-E288F61D272A}" destId="{93F11AFF-59D3-4CDC-A20A-88A142BDBFB8}" srcOrd="3" destOrd="0" presId="urn:microsoft.com/office/officeart/2005/8/layout/list1"/>
    <dgm:cxn modelId="{31887F04-32D0-46EF-8CC2-5529BACDF844}" type="presParOf" srcId="{BD218928-4D93-4567-AE28-E288F61D272A}" destId="{9B916312-BF6B-4E78-8467-59A22C329191}" srcOrd="4" destOrd="0" presId="urn:microsoft.com/office/officeart/2005/8/layout/list1"/>
    <dgm:cxn modelId="{C00B4450-274B-4853-9114-7A841D816EF3}" type="presParOf" srcId="{9B916312-BF6B-4E78-8467-59A22C329191}" destId="{D7DD9280-A17F-4C01-B060-60FD3915D8B6}" srcOrd="0" destOrd="0" presId="urn:microsoft.com/office/officeart/2005/8/layout/list1"/>
    <dgm:cxn modelId="{9A28DD3F-6B33-4EFF-9983-60113ACC06DA}" type="presParOf" srcId="{9B916312-BF6B-4E78-8467-59A22C329191}" destId="{05FC359D-9688-4A13-A857-EEF8D97BCE77}" srcOrd="1" destOrd="0" presId="urn:microsoft.com/office/officeart/2005/8/layout/list1"/>
    <dgm:cxn modelId="{C3A86DFE-23E3-4FD3-971A-8DB865A8B5A3}" type="presParOf" srcId="{BD218928-4D93-4567-AE28-E288F61D272A}" destId="{69C70E1A-EEC2-4A57-B308-0D44C7519F3C}" srcOrd="5" destOrd="0" presId="urn:microsoft.com/office/officeart/2005/8/layout/list1"/>
    <dgm:cxn modelId="{AC158061-128B-44AD-B081-3769FD368C26}" type="presParOf" srcId="{BD218928-4D93-4567-AE28-E288F61D272A}" destId="{9110038C-865B-444E-BCC4-746FBBAA8CFF}" srcOrd="6" destOrd="0" presId="urn:microsoft.com/office/officeart/2005/8/layout/list1"/>
    <dgm:cxn modelId="{75E44DE7-E2D3-4208-A102-6CD8A98E8C07}" type="presParOf" srcId="{BD218928-4D93-4567-AE28-E288F61D272A}" destId="{D21ED5EC-FBDB-4D85-BEC6-8B1B9C2E120A}" srcOrd="7" destOrd="0" presId="urn:microsoft.com/office/officeart/2005/8/layout/list1"/>
    <dgm:cxn modelId="{652E3932-221A-430F-A6BD-EC9EFF6A5219}" type="presParOf" srcId="{BD218928-4D93-4567-AE28-E288F61D272A}" destId="{D24B26FD-ED36-427C-8AA3-09F7D847BFE7}" srcOrd="8" destOrd="0" presId="urn:microsoft.com/office/officeart/2005/8/layout/list1"/>
    <dgm:cxn modelId="{D7842103-6497-4DBD-8989-F8A8F4DB3714}" type="presParOf" srcId="{D24B26FD-ED36-427C-8AA3-09F7D847BFE7}" destId="{14A9D68D-8731-4CFE-89B2-163A6175E7A2}" srcOrd="0" destOrd="0" presId="urn:microsoft.com/office/officeart/2005/8/layout/list1"/>
    <dgm:cxn modelId="{00182A97-F113-4052-8677-45E76513C29D}" type="presParOf" srcId="{D24B26FD-ED36-427C-8AA3-09F7D847BFE7}" destId="{0775B6E9-6BBC-4D5A-82AE-EB1743882C76}" srcOrd="1" destOrd="0" presId="urn:microsoft.com/office/officeart/2005/8/layout/list1"/>
    <dgm:cxn modelId="{C3EF4D24-FD1E-4053-86AD-10842449F9FE}" type="presParOf" srcId="{BD218928-4D93-4567-AE28-E288F61D272A}" destId="{D6435292-C7C1-4CA5-A10C-47E4B918FCE9}" srcOrd="9" destOrd="0" presId="urn:microsoft.com/office/officeart/2005/8/layout/list1"/>
    <dgm:cxn modelId="{DC9FDC70-141D-4C2F-8018-71E76E114A6E}" type="presParOf" srcId="{BD218928-4D93-4567-AE28-E288F61D272A}" destId="{1DB7109F-2972-451A-B976-068923CE50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зміцнення м’язів рук та вдосконалення дрібної моторики, що прискорює розвиток мовлення.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112237" custScaleY="10013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7085" custScaleY="91592" custLinFactNeighborX="5324" custLinFactNeighborY="15292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активізація та розвиток мислення, емоційної виразності мовлення дітей.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105273" custScaleY="10013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6497" custScaleY="96936" custLinFactNeighborX="5324" custLinFactNeighborY="15292"/>
      <dgm:spPr>
        <a:blipFill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дітей засобами </a:t>
          </a:r>
          <a:r>
            <a:rPr lang="uk-UA" b="1" cap="none" spc="0" dirty="0" err="1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танцювально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-ігрової гімнастики.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112237" custScaleY="98013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6497" custScaleY="96936" custLinFactNeighborX="5324" custLinFactNeighborY="15292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зняття фізичного та психічного напруження, створення позитивного настрою.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112237" custScaleY="107847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6497" custScaleY="96936" custLinFactNeighborX="5324" custLinFactNeighborY="1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4C7603-7E89-49BE-944D-02C52007D3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25385-1E05-469D-903A-D6A676BBA650}">
      <dgm:prSet phldrT="[Текст]" custT="1"/>
      <dgm:spPr/>
      <dgm:t>
        <a:bodyPr/>
        <a:lstStyle/>
        <a:p>
          <a:r>
            <a:rPr lang="uk-UA" sz="2000" dirty="0"/>
            <a:t>Вхід до зали, привітання</a:t>
          </a:r>
          <a:endParaRPr lang="ru-RU" sz="2000" dirty="0"/>
        </a:p>
      </dgm:t>
    </dgm:pt>
    <dgm:pt modelId="{3F778C26-E9E1-4269-96CF-01734535318B}" type="parTrans" cxnId="{FF92AF4B-9FD3-410B-A936-1DF3595AC1D7}">
      <dgm:prSet/>
      <dgm:spPr/>
      <dgm:t>
        <a:bodyPr/>
        <a:lstStyle/>
        <a:p>
          <a:endParaRPr lang="ru-RU"/>
        </a:p>
      </dgm:t>
    </dgm:pt>
    <dgm:pt modelId="{37C4CD50-923B-45BC-8F67-3E2785793952}" type="sibTrans" cxnId="{FF92AF4B-9FD3-410B-A936-1DF3595AC1D7}">
      <dgm:prSet/>
      <dgm:spPr/>
      <dgm:t>
        <a:bodyPr/>
        <a:lstStyle/>
        <a:p>
          <a:endParaRPr lang="ru-RU"/>
        </a:p>
      </dgm:t>
    </dgm:pt>
    <dgm:pt modelId="{A0491906-516B-4BEF-86D0-B7C2EF262216}">
      <dgm:prSet phldrT="[Текст]" custT="1"/>
      <dgm:spPr/>
      <dgm:t>
        <a:bodyPr/>
        <a:lstStyle/>
        <a:p>
          <a:r>
            <a:rPr lang="uk-UA" sz="1400" dirty="0"/>
            <a:t>Активна музикотерапія з використанням музично-ритмічних вправ. </a:t>
          </a:r>
          <a:endParaRPr lang="ru-RU" sz="1400" dirty="0"/>
        </a:p>
      </dgm:t>
    </dgm:pt>
    <dgm:pt modelId="{56547089-1B8E-4B65-B7C0-55E5301E1631}" type="parTrans" cxnId="{DE3FFA81-7145-4ACF-8727-85026B81EF25}">
      <dgm:prSet/>
      <dgm:spPr/>
      <dgm:t>
        <a:bodyPr/>
        <a:lstStyle/>
        <a:p>
          <a:endParaRPr lang="ru-RU"/>
        </a:p>
      </dgm:t>
    </dgm:pt>
    <dgm:pt modelId="{8452EAF1-2C19-420B-8257-6848501E6AF1}" type="sibTrans" cxnId="{DE3FFA81-7145-4ACF-8727-85026B81EF25}">
      <dgm:prSet/>
      <dgm:spPr/>
      <dgm:t>
        <a:bodyPr/>
        <a:lstStyle/>
        <a:p>
          <a:endParaRPr lang="ru-RU"/>
        </a:p>
      </dgm:t>
    </dgm:pt>
    <dgm:pt modelId="{B225101E-004D-4472-ACF1-03308F012DA0}">
      <dgm:prSet phldrT="[Текст]" custT="1"/>
      <dgm:spPr/>
      <dgm:t>
        <a:bodyPr/>
        <a:lstStyle/>
        <a:p>
          <a:r>
            <a:rPr lang="uk-UA" sz="1400" dirty="0" err="1"/>
            <a:t>Валеологічна</a:t>
          </a:r>
          <a:r>
            <a:rPr lang="uk-UA" sz="1400" dirty="0"/>
            <a:t> співаночка-привітання</a:t>
          </a:r>
          <a:endParaRPr lang="ru-RU" sz="1400" dirty="0"/>
        </a:p>
      </dgm:t>
    </dgm:pt>
    <dgm:pt modelId="{E242A485-6F3D-42F5-96BD-417DC340E122}" type="parTrans" cxnId="{22594E44-B04F-417F-A2DB-87EF136012A4}">
      <dgm:prSet/>
      <dgm:spPr/>
      <dgm:t>
        <a:bodyPr/>
        <a:lstStyle/>
        <a:p>
          <a:endParaRPr lang="ru-RU"/>
        </a:p>
      </dgm:t>
    </dgm:pt>
    <dgm:pt modelId="{BFA8EB4B-F1D1-4269-9806-C841DBF9E811}" type="sibTrans" cxnId="{22594E44-B04F-417F-A2DB-87EF136012A4}">
      <dgm:prSet/>
      <dgm:spPr/>
      <dgm:t>
        <a:bodyPr/>
        <a:lstStyle/>
        <a:p>
          <a:endParaRPr lang="ru-RU"/>
        </a:p>
      </dgm:t>
    </dgm:pt>
    <dgm:pt modelId="{0193F5A0-7894-422A-89C7-E2041A6CC62E}">
      <dgm:prSet phldrT="[Текст]" custT="1"/>
      <dgm:spPr/>
      <dgm:t>
        <a:bodyPr/>
        <a:lstStyle/>
        <a:p>
          <a:r>
            <a:rPr lang="uk-UA" sz="2000" dirty="0"/>
            <a:t>Сприйняття музики</a:t>
          </a:r>
          <a:endParaRPr lang="ru-RU" sz="2000" dirty="0"/>
        </a:p>
      </dgm:t>
    </dgm:pt>
    <dgm:pt modelId="{FDE6D10F-418A-4C0D-8E4D-5C6DC5212FF0}" type="parTrans" cxnId="{5A4E9A0A-F35F-4F12-B1B0-1CA8BEEA3827}">
      <dgm:prSet/>
      <dgm:spPr/>
      <dgm:t>
        <a:bodyPr/>
        <a:lstStyle/>
        <a:p>
          <a:endParaRPr lang="ru-RU"/>
        </a:p>
      </dgm:t>
    </dgm:pt>
    <dgm:pt modelId="{34F2EF75-45FA-4AE2-AB0E-F326151A1433}" type="sibTrans" cxnId="{5A4E9A0A-F35F-4F12-B1B0-1CA8BEEA3827}">
      <dgm:prSet/>
      <dgm:spPr/>
      <dgm:t>
        <a:bodyPr/>
        <a:lstStyle/>
        <a:p>
          <a:endParaRPr lang="ru-RU"/>
        </a:p>
      </dgm:t>
    </dgm:pt>
    <dgm:pt modelId="{E8DA8D0F-5ACF-481A-ADE8-5958E2CFA1E7}">
      <dgm:prSet phldrT="[Текст]" custT="1"/>
      <dgm:spPr/>
      <dgm:t>
        <a:bodyPr/>
        <a:lstStyle/>
        <a:p>
          <a:r>
            <a:rPr lang="uk-UA" sz="1400" dirty="0"/>
            <a:t>Слухання музики з елементами музикотерапії, дихальної гімнастики, ритмопластики. </a:t>
          </a:r>
          <a:endParaRPr lang="ru-RU" sz="1400" dirty="0"/>
        </a:p>
      </dgm:t>
    </dgm:pt>
    <dgm:pt modelId="{C2CA5D20-E9D1-4B72-B455-88B158A14867}" type="parTrans" cxnId="{F0CEE903-CCC1-457F-B366-AF2E5F9B646E}">
      <dgm:prSet/>
      <dgm:spPr/>
      <dgm:t>
        <a:bodyPr/>
        <a:lstStyle/>
        <a:p>
          <a:endParaRPr lang="ru-RU"/>
        </a:p>
      </dgm:t>
    </dgm:pt>
    <dgm:pt modelId="{BA06F77B-04DB-4C67-9998-47469341766A}" type="sibTrans" cxnId="{F0CEE903-CCC1-457F-B366-AF2E5F9B646E}">
      <dgm:prSet/>
      <dgm:spPr/>
      <dgm:t>
        <a:bodyPr/>
        <a:lstStyle/>
        <a:p>
          <a:endParaRPr lang="ru-RU"/>
        </a:p>
      </dgm:t>
    </dgm:pt>
    <dgm:pt modelId="{62F13DB1-6C19-465D-8B28-4A3D2F9DE214}">
      <dgm:prSet phldrT="[Текст]" custT="1"/>
      <dgm:spPr/>
      <dgm:t>
        <a:bodyPr/>
        <a:lstStyle/>
        <a:p>
          <a:r>
            <a:rPr lang="uk-UA" sz="1400" dirty="0"/>
            <a:t>Використання ІКТ, відео ряд</a:t>
          </a:r>
          <a:endParaRPr lang="ru-RU" sz="1400" dirty="0"/>
        </a:p>
      </dgm:t>
    </dgm:pt>
    <dgm:pt modelId="{E8909059-C263-4D65-9EDB-93C45B6E108B}" type="parTrans" cxnId="{FA720604-693B-4EFA-B23A-372334C82ABD}">
      <dgm:prSet/>
      <dgm:spPr/>
      <dgm:t>
        <a:bodyPr/>
        <a:lstStyle/>
        <a:p>
          <a:endParaRPr lang="ru-RU"/>
        </a:p>
      </dgm:t>
    </dgm:pt>
    <dgm:pt modelId="{E67ABEA8-BE7D-47CB-8D11-80F0DA12ED15}" type="sibTrans" cxnId="{FA720604-693B-4EFA-B23A-372334C82ABD}">
      <dgm:prSet/>
      <dgm:spPr/>
      <dgm:t>
        <a:bodyPr/>
        <a:lstStyle/>
        <a:p>
          <a:endParaRPr lang="ru-RU"/>
        </a:p>
      </dgm:t>
    </dgm:pt>
    <dgm:pt modelId="{8304444F-8A12-4080-9D39-41FF79A7BAD5}">
      <dgm:prSet phldrT="[Текст]" custT="1"/>
      <dgm:spPr/>
      <dgm:t>
        <a:bodyPr/>
        <a:lstStyle/>
        <a:p>
          <a:r>
            <a:rPr lang="uk-UA" sz="2000" dirty="0"/>
            <a:t>Співи, пісенна творчість</a:t>
          </a:r>
          <a:endParaRPr lang="ru-RU" sz="2000" dirty="0"/>
        </a:p>
      </dgm:t>
    </dgm:pt>
    <dgm:pt modelId="{A0299447-F44B-4A1E-8F83-C8C846D5B0DC}" type="parTrans" cxnId="{F48046C2-D0F6-4231-9EF7-51D563D738B3}">
      <dgm:prSet/>
      <dgm:spPr/>
      <dgm:t>
        <a:bodyPr/>
        <a:lstStyle/>
        <a:p>
          <a:endParaRPr lang="ru-RU"/>
        </a:p>
      </dgm:t>
    </dgm:pt>
    <dgm:pt modelId="{176E8CDF-373E-4846-BB11-69CAB89908AB}" type="sibTrans" cxnId="{F48046C2-D0F6-4231-9EF7-51D563D738B3}">
      <dgm:prSet/>
      <dgm:spPr/>
      <dgm:t>
        <a:bodyPr/>
        <a:lstStyle/>
        <a:p>
          <a:endParaRPr lang="ru-RU"/>
        </a:p>
      </dgm:t>
    </dgm:pt>
    <dgm:pt modelId="{BF3F8372-E4FB-49D0-874C-113304B500F9}">
      <dgm:prSet phldrT="[Текст]" custT="1"/>
      <dgm:spPr/>
      <dgm:t>
        <a:bodyPr/>
        <a:lstStyle/>
        <a:p>
          <a:r>
            <a:rPr lang="uk-UA" sz="1400" dirty="0"/>
            <a:t>Цілющі звуки, дихальна гімнастика.</a:t>
          </a:r>
          <a:endParaRPr lang="ru-RU" sz="1400" dirty="0"/>
        </a:p>
      </dgm:t>
    </dgm:pt>
    <dgm:pt modelId="{6FC1A600-1544-458D-994A-BB55A742EDBA}" type="parTrans" cxnId="{4DCE1D3A-224C-40BA-B4C1-1B2CD5075F9E}">
      <dgm:prSet/>
      <dgm:spPr/>
      <dgm:t>
        <a:bodyPr/>
        <a:lstStyle/>
        <a:p>
          <a:endParaRPr lang="ru-RU"/>
        </a:p>
      </dgm:t>
    </dgm:pt>
    <dgm:pt modelId="{27B68021-0FA6-4755-B92F-E3FCE35F48D8}" type="sibTrans" cxnId="{4DCE1D3A-224C-40BA-B4C1-1B2CD5075F9E}">
      <dgm:prSet/>
      <dgm:spPr/>
      <dgm:t>
        <a:bodyPr/>
        <a:lstStyle/>
        <a:p>
          <a:endParaRPr lang="ru-RU"/>
        </a:p>
      </dgm:t>
    </dgm:pt>
    <dgm:pt modelId="{07FDFEEA-1326-476D-8003-99A60C9039CC}">
      <dgm:prSet phldrT="[Текст]" custT="1"/>
      <dgm:spPr/>
      <dgm:t>
        <a:bodyPr/>
        <a:lstStyle/>
        <a:p>
          <a:r>
            <a:rPr lang="uk-UA" sz="1400" dirty="0"/>
            <a:t>Артикуляційна гімнастика, пальчикові ігри</a:t>
          </a:r>
          <a:r>
            <a:rPr lang="uk-UA" sz="1000" dirty="0"/>
            <a:t>.</a:t>
          </a:r>
          <a:endParaRPr lang="ru-RU" sz="1000" dirty="0"/>
        </a:p>
      </dgm:t>
    </dgm:pt>
    <dgm:pt modelId="{159A0E9C-B15E-4221-8352-8FEE2074F915}" type="parTrans" cxnId="{9D8287CF-999F-4D64-B9D5-ED2FC6BC2088}">
      <dgm:prSet/>
      <dgm:spPr/>
      <dgm:t>
        <a:bodyPr/>
        <a:lstStyle/>
        <a:p>
          <a:endParaRPr lang="ru-RU"/>
        </a:p>
      </dgm:t>
    </dgm:pt>
    <dgm:pt modelId="{FCE80050-965A-49CD-9815-8052B168BB3F}" type="sibTrans" cxnId="{9D8287CF-999F-4D64-B9D5-ED2FC6BC2088}">
      <dgm:prSet/>
      <dgm:spPr/>
      <dgm:t>
        <a:bodyPr/>
        <a:lstStyle/>
        <a:p>
          <a:endParaRPr lang="ru-RU"/>
        </a:p>
      </dgm:t>
    </dgm:pt>
    <dgm:pt modelId="{BDF64294-02E7-48A4-A92C-CD89B91F85F7}" type="pres">
      <dgm:prSet presAssocID="{F84C7603-7E89-49BE-944D-02C52007D3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DDB52B-3954-4BC6-950E-12421CFFD9F4}" type="pres">
      <dgm:prSet presAssocID="{B2325385-1E05-469D-903A-D6A676BBA650}" presName="linNode" presStyleCnt="0"/>
      <dgm:spPr/>
    </dgm:pt>
    <dgm:pt modelId="{E74FB94C-C504-448D-B161-6AC23A87BCBC}" type="pres">
      <dgm:prSet presAssocID="{B2325385-1E05-469D-903A-D6A676BBA6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413A26-353D-4E02-9EC3-C30ADF9E2883}" type="pres">
      <dgm:prSet presAssocID="{B2325385-1E05-469D-903A-D6A676BBA6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DEE128-AF6A-473C-9D42-00E26651EE17}" type="pres">
      <dgm:prSet presAssocID="{37C4CD50-923B-45BC-8F67-3E2785793952}" presName="sp" presStyleCnt="0"/>
      <dgm:spPr/>
    </dgm:pt>
    <dgm:pt modelId="{E4F7B8F2-7D5B-45B3-8592-2ED439BE44AE}" type="pres">
      <dgm:prSet presAssocID="{0193F5A0-7894-422A-89C7-E2041A6CC62E}" presName="linNode" presStyleCnt="0"/>
      <dgm:spPr/>
    </dgm:pt>
    <dgm:pt modelId="{C6FAC324-C948-4FD9-AB2C-514630013C57}" type="pres">
      <dgm:prSet presAssocID="{0193F5A0-7894-422A-89C7-E2041A6CC62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437CEE-F441-477C-9051-58CB006686B5}" type="pres">
      <dgm:prSet presAssocID="{0193F5A0-7894-422A-89C7-E2041A6CC62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5D0D3B-5F46-442F-8C16-724E5E21DE0D}" type="pres">
      <dgm:prSet presAssocID="{34F2EF75-45FA-4AE2-AB0E-F326151A1433}" presName="sp" presStyleCnt="0"/>
      <dgm:spPr/>
    </dgm:pt>
    <dgm:pt modelId="{3A2D7953-5E24-4879-BC6A-7477E9102B50}" type="pres">
      <dgm:prSet presAssocID="{8304444F-8A12-4080-9D39-41FF79A7BAD5}" presName="linNode" presStyleCnt="0"/>
      <dgm:spPr/>
    </dgm:pt>
    <dgm:pt modelId="{6C0A7AB7-CFB0-4AB4-A28C-563F327FF0DD}" type="pres">
      <dgm:prSet presAssocID="{8304444F-8A12-4080-9D39-41FF79A7BAD5}" presName="parentText" presStyleLbl="node1" presStyleIdx="2" presStyleCnt="3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6A7148-12C3-445C-BC3E-AA3DB2B3742A}" type="pres">
      <dgm:prSet presAssocID="{8304444F-8A12-4080-9D39-41FF79A7BAD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F4FFFD8-2885-44FA-BF71-8BB216B7F4C2}" type="presOf" srcId="{8304444F-8A12-4080-9D39-41FF79A7BAD5}" destId="{6C0A7AB7-CFB0-4AB4-A28C-563F327FF0DD}" srcOrd="0" destOrd="0" presId="urn:microsoft.com/office/officeart/2005/8/layout/vList5"/>
    <dgm:cxn modelId="{996EF0EB-B72C-4127-80F6-3136DCD8586B}" type="presOf" srcId="{62F13DB1-6C19-465D-8B28-4A3D2F9DE214}" destId="{F9437CEE-F441-477C-9051-58CB006686B5}" srcOrd="0" destOrd="1" presId="urn:microsoft.com/office/officeart/2005/8/layout/vList5"/>
    <dgm:cxn modelId="{5FB17DDC-9F3D-46B2-964A-16BB8E357C81}" type="presOf" srcId="{0193F5A0-7894-422A-89C7-E2041A6CC62E}" destId="{C6FAC324-C948-4FD9-AB2C-514630013C57}" srcOrd="0" destOrd="0" presId="urn:microsoft.com/office/officeart/2005/8/layout/vList5"/>
    <dgm:cxn modelId="{50D6D62C-265F-4AF0-8A42-3EEA888ACCD9}" type="presOf" srcId="{A0491906-516B-4BEF-86D0-B7C2EF262216}" destId="{61413A26-353D-4E02-9EC3-C30ADF9E2883}" srcOrd="0" destOrd="0" presId="urn:microsoft.com/office/officeart/2005/8/layout/vList5"/>
    <dgm:cxn modelId="{9D8287CF-999F-4D64-B9D5-ED2FC6BC2088}" srcId="{8304444F-8A12-4080-9D39-41FF79A7BAD5}" destId="{07FDFEEA-1326-476D-8003-99A60C9039CC}" srcOrd="1" destOrd="0" parTransId="{159A0E9C-B15E-4221-8352-8FEE2074F915}" sibTransId="{FCE80050-965A-49CD-9815-8052B168BB3F}"/>
    <dgm:cxn modelId="{5A4E9A0A-F35F-4F12-B1B0-1CA8BEEA3827}" srcId="{F84C7603-7E89-49BE-944D-02C52007D3E9}" destId="{0193F5A0-7894-422A-89C7-E2041A6CC62E}" srcOrd="1" destOrd="0" parTransId="{FDE6D10F-418A-4C0D-8E4D-5C6DC5212FF0}" sibTransId="{34F2EF75-45FA-4AE2-AB0E-F326151A1433}"/>
    <dgm:cxn modelId="{83679EA2-84D4-45BC-8972-146B2778B016}" type="presOf" srcId="{B2325385-1E05-469D-903A-D6A676BBA650}" destId="{E74FB94C-C504-448D-B161-6AC23A87BCBC}" srcOrd="0" destOrd="0" presId="urn:microsoft.com/office/officeart/2005/8/layout/vList5"/>
    <dgm:cxn modelId="{F0CEE903-CCC1-457F-B366-AF2E5F9B646E}" srcId="{0193F5A0-7894-422A-89C7-E2041A6CC62E}" destId="{E8DA8D0F-5ACF-481A-ADE8-5958E2CFA1E7}" srcOrd="0" destOrd="0" parTransId="{C2CA5D20-E9D1-4B72-B455-88B158A14867}" sibTransId="{BA06F77B-04DB-4C67-9998-47469341766A}"/>
    <dgm:cxn modelId="{FF92AF4B-9FD3-410B-A936-1DF3595AC1D7}" srcId="{F84C7603-7E89-49BE-944D-02C52007D3E9}" destId="{B2325385-1E05-469D-903A-D6A676BBA650}" srcOrd="0" destOrd="0" parTransId="{3F778C26-E9E1-4269-96CF-01734535318B}" sibTransId="{37C4CD50-923B-45BC-8F67-3E2785793952}"/>
    <dgm:cxn modelId="{F48046C2-D0F6-4231-9EF7-51D563D738B3}" srcId="{F84C7603-7E89-49BE-944D-02C52007D3E9}" destId="{8304444F-8A12-4080-9D39-41FF79A7BAD5}" srcOrd="2" destOrd="0" parTransId="{A0299447-F44B-4A1E-8F83-C8C846D5B0DC}" sibTransId="{176E8CDF-373E-4846-BB11-69CAB89908AB}"/>
    <dgm:cxn modelId="{7DC8C9F9-2B46-4829-948B-CB680E8F7C5C}" type="presOf" srcId="{B225101E-004D-4472-ACF1-03308F012DA0}" destId="{61413A26-353D-4E02-9EC3-C30ADF9E2883}" srcOrd="0" destOrd="1" presId="urn:microsoft.com/office/officeart/2005/8/layout/vList5"/>
    <dgm:cxn modelId="{4294E3FE-F4C2-4E35-957E-F7C7E4B89D55}" type="presOf" srcId="{E8DA8D0F-5ACF-481A-ADE8-5958E2CFA1E7}" destId="{F9437CEE-F441-477C-9051-58CB006686B5}" srcOrd="0" destOrd="0" presId="urn:microsoft.com/office/officeart/2005/8/layout/vList5"/>
    <dgm:cxn modelId="{4DCE1D3A-224C-40BA-B4C1-1B2CD5075F9E}" srcId="{8304444F-8A12-4080-9D39-41FF79A7BAD5}" destId="{BF3F8372-E4FB-49D0-874C-113304B500F9}" srcOrd="0" destOrd="0" parTransId="{6FC1A600-1544-458D-994A-BB55A742EDBA}" sibTransId="{27B68021-0FA6-4755-B92F-E3FCE35F48D8}"/>
    <dgm:cxn modelId="{117158C6-88B4-436B-B15C-C2B8B57C8B33}" type="presOf" srcId="{F84C7603-7E89-49BE-944D-02C52007D3E9}" destId="{BDF64294-02E7-48A4-A92C-CD89B91F85F7}" srcOrd="0" destOrd="0" presId="urn:microsoft.com/office/officeart/2005/8/layout/vList5"/>
    <dgm:cxn modelId="{22594E44-B04F-417F-A2DB-87EF136012A4}" srcId="{B2325385-1E05-469D-903A-D6A676BBA650}" destId="{B225101E-004D-4472-ACF1-03308F012DA0}" srcOrd="1" destOrd="0" parTransId="{E242A485-6F3D-42F5-96BD-417DC340E122}" sibTransId="{BFA8EB4B-F1D1-4269-9806-C841DBF9E811}"/>
    <dgm:cxn modelId="{FA720604-693B-4EFA-B23A-372334C82ABD}" srcId="{0193F5A0-7894-422A-89C7-E2041A6CC62E}" destId="{62F13DB1-6C19-465D-8B28-4A3D2F9DE214}" srcOrd="1" destOrd="0" parTransId="{E8909059-C263-4D65-9EDB-93C45B6E108B}" sibTransId="{E67ABEA8-BE7D-47CB-8D11-80F0DA12ED15}"/>
    <dgm:cxn modelId="{FB5EA66F-3643-4790-83E7-E120D250C55E}" type="presOf" srcId="{07FDFEEA-1326-476D-8003-99A60C9039CC}" destId="{F56A7148-12C3-445C-BC3E-AA3DB2B3742A}" srcOrd="0" destOrd="1" presId="urn:microsoft.com/office/officeart/2005/8/layout/vList5"/>
    <dgm:cxn modelId="{D084290B-B8DF-4197-8CE6-FEBB0DDD84BA}" type="presOf" srcId="{BF3F8372-E4FB-49D0-874C-113304B500F9}" destId="{F56A7148-12C3-445C-BC3E-AA3DB2B3742A}" srcOrd="0" destOrd="0" presId="urn:microsoft.com/office/officeart/2005/8/layout/vList5"/>
    <dgm:cxn modelId="{DE3FFA81-7145-4ACF-8727-85026B81EF25}" srcId="{B2325385-1E05-469D-903A-D6A676BBA650}" destId="{A0491906-516B-4BEF-86D0-B7C2EF262216}" srcOrd="0" destOrd="0" parTransId="{56547089-1B8E-4B65-B7C0-55E5301E1631}" sibTransId="{8452EAF1-2C19-420B-8257-6848501E6AF1}"/>
    <dgm:cxn modelId="{29152231-3B6B-4EBE-A95F-FA19FD861164}" type="presParOf" srcId="{BDF64294-02E7-48A4-A92C-CD89B91F85F7}" destId="{8ADDB52B-3954-4BC6-950E-12421CFFD9F4}" srcOrd="0" destOrd="0" presId="urn:microsoft.com/office/officeart/2005/8/layout/vList5"/>
    <dgm:cxn modelId="{DD914EB1-EC71-4413-8B72-CDBCD7AE77AD}" type="presParOf" srcId="{8ADDB52B-3954-4BC6-950E-12421CFFD9F4}" destId="{E74FB94C-C504-448D-B161-6AC23A87BCBC}" srcOrd="0" destOrd="0" presId="urn:microsoft.com/office/officeart/2005/8/layout/vList5"/>
    <dgm:cxn modelId="{F7072523-FAB1-4ED3-8486-014B15976EDD}" type="presParOf" srcId="{8ADDB52B-3954-4BC6-950E-12421CFFD9F4}" destId="{61413A26-353D-4E02-9EC3-C30ADF9E2883}" srcOrd="1" destOrd="0" presId="urn:microsoft.com/office/officeart/2005/8/layout/vList5"/>
    <dgm:cxn modelId="{47596C9F-61BD-4528-AEFF-A074DC9427E7}" type="presParOf" srcId="{BDF64294-02E7-48A4-A92C-CD89B91F85F7}" destId="{5FDEE128-AF6A-473C-9D42-00E26651EE17}" srcOrd="1" destOrd="0" presId="urn:microsoft.com/office/officeart/2005/8/layout/vList5"/>
    <dgm:cxn modelId="{705EE791-0885-479E-919B-59BF0BCADF01}" type="presParOf" srcId="{BDF64294-02E7-48A4-A92C-CD89B91F85F7}" destId="{E4F7B8F2-7D5B-45B3-8592-2ED439BE44AE}" srcOrd="2" destOrd="0" presId="urn:microsoft.com/office/officeart/2005/8/layout/vList5"/>
    <dgm:cxn modelId="{013E38E0-5A4A-41B3-8AAE-E7EFEC1CCE85}" type="presParOf" srcId="{E4F7B8F2-7D5B-45B3-8592-2ED439BE44AE}" destId="{C6FAC324-C948-4FD9-AB2C-514630013C57}" srcOrd="0" destOrd="0" presId="urn:microsoft.com/office/officeart/2005/8/layout/vList5"/>
    <dgm:cxn modelId="{AC5018AB-F38E-4B28-AE4D-16D0655E6EBA}" type="presParOf" srcId="{E4F7B8F2-7D5B-45B3-8592-2ED439BE44AE}" destId="{F9437CEE-F441-477C-9051-58CB006686B5}" srcOrd="1" destOrd="0" presId="urn:microsoft.com/office/officeart/2005/8/layout/vList5"/>
    <dgm:cxn modelId="{25E36E8D-F5F6-4530-9B9A-07221DCD00DF}" type="presParOf" srcId="{BDF64294-02E7-48A4-A92C-CD89B91F85F7}" destId="{8F5D0D3B-5F46-442F-8C16-724E5E21DE0D}" srcOrd="3" destOrd="0" presId="urn:microsoft.com/office/officeart/2005/8/layout/vList5"/>
    <dgm:cxn modelId="{FD5CE985-6546-4542-9BB3-6BAA8A6371C7}" type="presParOf" srcId="{BDF64294-02E7-48A4-A92C-CD89B91F85F7}" destId="{3A2D7953-5E24-4879-BC6A-7477E9102B50}" srcOrd="4" destOrd="0" presId="urn:microsoft.com/office/officeart/2005/8/layout/vList5"/>
    <dgm:cxn modelId="{AE0DEEFA-A091-469B-82A6-4FF89F79DEDC}" type="presParOf" srcId="{3A2D7953-5E24-4879-BC6A-7477E9102B50}" destId="{6C0A7AB7-CFB0-4AB4-A28C-563F327FF0DD}" srcOrd="0" destOrd="0" presId="urn:microsoft.com/office/officeart/2005/8/layout/vList5"/>
    <dgm:cxn modelId="{F8510EAE-3AA1-487D-A1BC-46E24AD4549F}" type="presParOf" srcId="{3A2D7953-5E24-4879-BC6A-7477E9102B50}" destId="{F56A7148-12C3-445C-BC3E-AA3DB2B374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4C7603-7E89-49BE-944D-02C52007D3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25385-1E05-469D-903A-D6A676BBA650}">
      <dgm:prSet phldrT="[Текст]" custT="1"/>
      <dgm:spPr/>
      <dgm:t>
        <a:bodyPr/>
        <a:lstStyle/>
        <a:p>
          <a:r>
            <a:rPr lang="uk-UA" sz="2000" dirty="0"/>
            <a:t>Музично-дидактичні ігри</a:t>
          </a:r>
          <a:endParaRPr lang="ru-RU" sz="2000" dirty="0"/>
        </a:p>
      </dgm:t>
    </dgm:pt>
    <dgm:pt modelId="{3F778C26-E9E1-4269-96CF-01734535318B}" type="parTrans" cxnId="{FF92AF4B-9FD3-410B-A936-1DF3595AC1D7}">
      <dgm:prSet/>
      <dgm:spPr/>
      <dgm:t>
        <a:bodyPr/>
        <a:lstStyle/>
        <a:p>
          <a:endParaRPr lang="ru-RU"/>
        </a:p>
      </dgm:t>
    </dgm:pt>
    <dgm:pt modelId="{37C4CD50-923B-45BC-8F67-3E2785793952}" type="sibTrans" cxnId="{FF92AF4B-9FD3-410B-A936-1DF3595AC1D7}">
      <dgm:prSet/>
      <dgm:spPr/>
      <dgm:t>
        <a:bodyPr/>
        <a:lstStyle/>
        <a:p>
          <a:endParaRPr lang="ru-RU"/>
        </a:p>
      </dgm:t>
    </dgm:pt>
    <dgm:pt modelId="{0193F5A0-7894-422A-89C7-E2041A6CC62E}">
      <dgm:prSet phldrT="[Текст]" custT="1"/>
      <dgm:spPr/>
      <dgm:t>
        <a:bodyPr/>
        <a:lstStyle/>
        <a:p>
          <a:r>
            <a:rPr lang="uk-UA" sz="2000" dirty="0"/>
            <a:t>Танці, танцювальна творчість</a:t>
          </a:r>
          <a:endParaRPr lang="ru-RU" sz="2000" dirty="0"/>
        </a:p>
      </dgm:t>
    </dgm:pt>
    <dgm:pt modelId="{FDE6D10F-418A-4C0D-8E4D-5C6DC5212FF0}" type="parTrans" cxnId="{5A4E9A0A-F35F-4F12-B1B0-1CA8BEEA3827}">
      <dgm:prSet/>
      <dgm:spPr/>
      <dgm:t>
        <a:bodyPr/>
        <a:lstStyle/>
        <a:p>
          <a:endParaRPr lang="ru-RU"/>
        </a:p>
      </dgm:t>
    </dgm:pt>
    <dgm:pt modelId="{34F2EF75-45FA-4AE2-AB0E-F326151A1433}" type="sibTrans" cxnId="{5A4E9A0A-F35F-4F12-B1B0-1CA8BEEA3827}">
      <dgm:prSet/>
      <dgm:spPr/>
      <dgm:t>
        <a:bodyPr/>
        <a:lstStyle/>
        <a:p>
          <a:endParaRPr lang="ru-RU"/>
        </a:p>
      </dgm:t>
    </dgm:pt>
    <dgm:pt modelId="{E8DA8D0F-5ACF-481A-ADE8-5958E2CFA1E7}">
      <dgm:prSet phldrT="[Текст]"/>
      <dgm:spPr/>
      <dgm:t>
        <a:bodyPr/>
        <a:lstStyle/>
        <a:p>
          <a:r>
            <a:rPr lang="uk-UA" dirty="0"/>
            <a:t>Музично-ритмічні рухи.</a:t>
          </a:r>
          <a:endParaRPr lang="ru-RU" dirty="0"/>
        </a:p>
      </dgm:t>
    </dgm:pt>
    <dgm:pt modelId="{C2CA5D20-E9D1-4B72-B455-88B158A14867}" type="parTrans" cxnId="{F0CEE903-CCC1-457F-B366-AF2E5F9B646E}">
      <dgm:prSet/>
      <dgm:spPr/>
      <dgm:t>
        <a:bodyPr/>
        <a:lstStyle/>
        <a:p>
          <a:endParaRPr lang="ru-RU"/>
        </a:p>
      </dgm:t>
    </dgm:pt>
    <dgm:pt modelId="{BA06F77B-04DB-4C67-9998-47469341766A}" type="sibTrans" cxnId="{F0CEE903-CCC1-457F-B366-AF2E5F9B646E}">
      <dgm:prSet/>
      <dgm:spPr/>
      <dgm:t>
        <a:bodyPr/>
        <a:lstStyle/>
        <a:p>
          <a:endParaRPr lang="ru-RU"/>
        </a:p>
      </dgm:t>
    </dgm:pt>
    <dgm:pt modelId="{62F13DB1-6C19-465D-8B28-4A3D2F9DE214}">
      <dgm:prSet phldrT="[Текст]"/>
      <dgm:spPr/>
      <dgm:t>
        <a:bodyPr/>
        <a:lstStyle/>
        <a:p>
          <a:r>
            <a:rPr lang="uk-UA" dirty="0" err="1"/>
            <a:t>Мнемотаблиці</a:t>
          </a:r>
          <a:r>
            <a:rPr lang="uk-UA" dirty="0"/>
            <a:t> рухів.</a:t>
          </a:r>
          <a:endParaRPr lang="ru-RU" dirty="0"/>
        </a:p>
      </dgm:t>
    </dgm:pt>
    <dgm:pt modelId="{E8909059-C263-4D65-9EDB-93C45B6E108B}" type="parTrans" cxnId="{FA720604-693B-4EFA-B23A-372334C82ABD}">
      <dgm:prSet/>
      <dgm:spPr/>
      <dgm:t>
        <a:bodyPr/>
        <a:lstStyle/>
        <a:p>
          <a:endParaRPr lang="ru-RU"/>
        </a:p>
      </dgm:t>
    </dgm:pt>
    <dgm:pt modelId="{E67ABEA8-BE7D-47CB-8D11-80F0DA12ED15}" type="sibTrans" cxnId="{FA720604-693B-4EFA-B23A-372334C82ABD}">
      <dgm:prSet/>
      <dgm:spPr/>
      <dgm:t>
        <a:bodyPr/>
        <a:lstStyle/>
        <a:p>
          <a:endParaRPr lang="ru-RU"/>
        </a:p>
      </dgm:t>
    </dgm:pt>
    <dgm:pt modelId="{8304444F-8A12-4080-9D39-41FF79A7BAD5}">
      <dgm:prSet phldrT="[Текст]" custT="1"/>
      <dgm:spPr/>
      <dgm:t>
        <a:bodyPr/>
        <a:lstStyle/>
        <a:p>
          <a:r>
            <a:rPr lang="uk-UA" sz="2000" dirty="0"/>
            <a:t>Музичні ігри.</a:t>
          </a:r>
          <a:endParaRPr lang="ru-RU" sz="2000" dirty="0"/>
        </a:p>
        <a:p>
          <a:r>
            <a:rPr lang="uk-UA" sz="2000" dirty="0"/>
            <a:t>Гра на ДМІ</a:t>
          </a:r>
          <a:endParaRPr lang="ru-RU" sz="2000" dirty="0"/>
        </a:p>
      </dgm:t>
    </dgm:pt>
    <dgm:pt modelId="{A0299447-F44B-4A1E-8F83-C8C846D5B0DC}" type="parTrans" cxnId="{F48046C2-D0F6-4231-9EF7-51D563D738B3}">
      <dgm:prSet/>
      <dgm:spPr/>
      <dgm:t>
        <a:bodyPr/>
        <a:lstStyle/>
        <a:p>
          <a:endParaRPr lang="ru-RU"/>
        </a:p>
      </dgm:t>
    </dgm:pt>
    <dgm:pt modelId="{176E8CDF-373E-4846-BB11-69CAB89908AB}" type="sibTrans" cxnId="{F48046C2-D0F6-4231-9EF7-51D563D738B3}">
      <dgm:prSet/>
      <dgm:spPr/>
      <dgm:t>
        <a:bodyPr/>
        <a:lstStyle/>
        <a:p>
          <a:endParaRPr lang="ru-RU"/>
        </a:p>
      </dgm:t>
    </dgm:pt>
    <dgm:pt modelId="{BF3F8372-E4FB-49D0-874C-113304B500F9}">
      <dgm:prSet phldrT="[Текст]"/>
      <dgm:spPr/>
      <dgm:t>
        <a:bodyPr/>
        <a:lstStyle/>
        <a:p>
          <a:r>
            <a:rPr lang="uk-UA" dirty="0"/>
            <a:t>Комунікативна гра.</a:t>
          </a:r>
          <a:endParaRPr lang="ru-RU" dirty="0"/>
        </a:p>
      </dgm:t>
    </dgm:pt>
    <dgm:pt modelId="{6FC1A600-1544-458D-994A-BB55A742EDBA}" type="parTrans" cxnId="{4DCE1D3A-224C-40BA-B4C1-1B2CD5075F9E}">
      <dgm:prSet/>
      <dgm:spPr/>
      <dgm:t>
        <a:bodyPr/>
        <a:lstStyle/>
        <a:p>
          <a:endParaRPr lang="ru-RU"/>
        </a:p>
      </dgm:t>
    </dgm:pt>
    <dgm:pt modelId="{27B68021-0FA6-4755-B92F-E3FCE35F48D8}" type="sibTrans" cxnId="{4DCE1D3A-224C-40BA-B4C1-1B2CD5075F9E}">
      <dgm:prSet/>
      <dgm:spPr/>
      <dgm:t>
        <a:bodyPr/>
        <a:lstStyle/>
        <a:p>
          <a:endParaRPr lang="ru-RU"/>
        </a:p>
      </dgm:t>
    </dgm:pt>
    <dgm:pt modelId="{123CB3BB-C4A3-48E5-95C3-DF0E5DB28C74}">
      <dgm:prSet phldrT="[Текст]"/>
      <dgm:spPr/>
      <dgm:t>
        <a:bodyPr/>
        <a:lstStyle/>
        <a:p>
          <a:r>
            <a:rPr lang="uk-UA" dirty="0"/>
            <a:t>Творче музикування, ігри звуками.</a:t>
          </a:r>
          <a:endParaRPr lang="ru-RU" dirty="0"/>
        </a:p>
      </dgm:t>
    </dgm:pt>
    <dgm:pt modelId="{2CCAE972-FC1C-4281-B568-0F4B05B2B030}" type="parTrans" cxnId="{0D22455F-7BC5-4EBF-BD5D-DF5D6DBE9755}">
      <dgm:prSet/>
      <dgm:spPr/>
      <dgm:t>
        <a:bodyPr/>
        <a:lstStyle/>
        <a:p>
          <a:endParaRPr lang="ru-RU"/>
        </a:p>
      </dgm:t>
    </dgm:pt>
    <dgm:pt modelId="{89997C79-5A33-4BF1-A526-ABDFC798F8DD}" type="sibTrans" cxnId="{0D22455F-7BC5-4EBF-BD5D-DF5D6DBE9755}">
      <dgm:prSet/>
      <dgm:spPr/>
      <dgm:t>
        <a:bodyPr/>
        <a:lstStyle/>
        <a:p>
          <a:endParaRPr lang="ru-RU"/>
        </a:p>
      </dgm:t>
    </dgm:pt>
    <dgm:pt modelId="{A0491906-516B-4BEF-86D0-B7C2EF262216}">
      <dgm:prSet phldrT="[Текст]"/>
      <dgm:spPr/>
      <dgm:t>
        <a:bodyPr/>
        <a:lstStyle/>
        <a:p>
          <a:pPr algn="l"/>
          <a:r>
            <a:rPr lang="uk-UA" dirty="0"/>
            <a:t>Використання ІКТ, посібників.</a:t>
          </a:r>
          <a:endParaRPr lang="ru-RU" dirty="0"/>
        </a:p>
      </dgm:t>
    </dgm:pt>
    <dgm:pt modelId="{8452EAF1-2C19-420B-8257-6848501E6AF1}" type="sibTrans" cxnId="{DE3FFA81-7145-4ACF-8727-85026B81EF25}">
      <dgm:prSet/>
      <dgm:spPr/>
      <dgm:t>
        <a:bodyPr/>
        <a:lstStyle/>
        <a:p>
          <a:endParaRPr lang="ru-RU"/>
        </a:p>
      </dgm:t>
    </dgm:pt>
    <dgm:pt modelId="{56547089-1B8E-4B65-B7C0-55E5301E1631}" type="parTrans" cxnId="{DE3FFA81-7145-4ACF-8727-85026B81EF25}">
      <dgm:prSet/>
      <dgm:spPr/>
      <dgm:t>
        <a:bodyPr/>
        <a:lstStyle/>
        <a:p>
          <a:endParaRPr lang="ru-RU"/>
        </a:p>
      </dgm:t>
    </dgm:pt>
    <dgm:pt modelId="{B225101E-004D-4472-ACF1-03308F012DA0}">
      <dgm:prSet phldrT="[Текст]"/>
      <dgm:spPr/>
      <dgm:t>
        <a:bodyPr/>
        <a:lstStyle/>
        <a:p>
          <a:pPr algn="l"/>
          <a:r>
            <a:rPr lang="uk-UA" dirty="0"/>
            <a:t>Моделювання</a:t>
          </a:r>
          <a:endParaRPr lang="ru-RU" dirty="0"/>
        </a:p>
      </dgm:t>
    </dgm:pt>
    <dgm:pt modelId="{BFA8EB4B-F1D1-4269-9806-C841DBF9E811}" type="sibTrans" cxnId="{22594E44-B04F-417F-A2DB-87EF136012A4}">
      <dgm:prSet/>
      <dgm:spPr/>
      <dgm:t>
        <a:bodyPr/>
        <a:lstStyle/>
        <a:p>
          <a:endParaRPr lang="ru-RU"/>
        </a:p>
      </dgm:t>
    </dgm:pt>
    <dgm:pt modelId="{E242A485-6F3D-42F5-96BD-417DC340E122}" type="parTrans" cxnId="{22594E44-B04F-417F-A2DB-87EF136012A4}">
      <dgm:prSet/>
      <dgm:spPr/>
      <dgm:t>
        <a:bodyPr/>
        <a:lstStyle/>
        <a:p>
          <a:endParaRPr lang="ru-RU"/>
        </a:p>
      </dgm:t>
    </dgm:pt>
    <dgm:pt modelId="{BDF64294-02E7-48A4-A92C-CD89B91F85F7}" type="pres">
      <dgm:prSet presAssocID="{F84C7603-7E89-49BE-944D-02C52007D3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DDB52B-3954-4BC6-950E-12421CFFD9F4}" type="pres">
      <dgm:prSet presAssocID="{B2325385-1E05-469D-903A-D6A676BBA650}" presName="linNode" presStyleCnt="0"/>
      <dgm:spPr/>
    </dgm:pt>
    <dgm:pt modelId="{E74FB94C-C504-448D-B161-6AC23A87BCBC}" type="pres">
      <dgm:prSet presAssocID="{B2325385-1E05-469D-903A-D6A676BBA6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413A26-353D-4E02-9EC3-C30ADF9E2883}" type="pres">
      <dgm:prSet presAssocID="{B2325385-1E05-469D-903A-D6A676BBA650}" presName="descendantText" presStyleLbl="alignAccFollowNode1" presStyleIdx="0" presStyleCnt="3" custScaleY="104189" custLinFactNeighborY="-58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DEE128-AF6A-473C-9D42-00E26651EE17}" type="pres">
      <dgm:prSet presAssocID="{37C4CD50-923B-45BC-8F67-3E2785793952}" presName="sp" presStyleCnt="0"/>
      <dgm:spPr/>
    </dgm:pt>
    <dgm:pt modelId="{E4F7B8F2-7D5B-45B3-8592-2ED439BE44AE}" type="pres">
      <dgm:prSet presAssocID="{0193F5A0-7894-422A-89C7-E2041A6CC62E}" presName="linNode" presStyleCnt="0"/>
      <dgm:spPr/>
    </dgm:pt>
    <dgm:pt modelId="{C6FAC324-C948-4FD9-AB2C-514630013C57}" type="pres">
      <dgm:prSet presAssocID="{0193F5A0-7894-422A-89C7-E2041A6CC62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437CEE-F441-477C-9051-58CB006686B5}" type="pres">
      <dgm:prSet presAssocID="{0193F5A0-7894-422A-89C7-E2041A6CC62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5D0D3B-5F46-442F-8C16-724E5E21DE0D}" type="pres">
      <dgm:prSet presAssocID="{34F2EF75-45FA-4AE2-AB0E-F326151A1433}" presName="sp" presStyleCnt="0"/>
      <dgm:spPr/>
    </dgm:pt>
    <dgm:pt modelId="{3A2D7953-5E24-4879-BC6A-7477E9102B50}" type="pres">
      <dgm:prSet presAssocID="{8304444F-8A12-4080-9D39-41FF79A7BAD5}" presName="linNode" presStyleCnt="0"/>
      <dgm:spPr/>
    </dgm:pt>
    <dgm:pt modelId="{6C0A7AB7-CFB0-4AB4-A28C-563F327FF0DD}" type="pres">
      <dgm:prSet presAssocID="{8304444F-8A12-4080-9D39-41FF79A7BAD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6A7148-12C3-445C-BC3E-AA3DB2B3742A}" type="pres">
      <dgm:prSet presAssocID="{8304444F-8A12-4080-9D39-41FF79A7BAD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F4FFFD8-2885-44FA-BF71-8BB216B7F4C2}" type="presOf" srcId="{8304444F-8A12-4080-9D39-41FF79A7BAD5}" destId="{6C0A7AB7-CFB0-4AB4-A28C-563F327FF0DD}" srcOrd="0" destOrd="0" presId="urn:microsoft.com/office/officeart/2005/8/layout/vList5"/>
    <dgm:cxn modelId="{996EF0EB-B72C-4127-80F6-3136DCD8586B}" type="presOf" srcId="{62F13DB1-6C19-465D-8B28-4A3D2F9DE214}" destId="{F9437CEE-F441-477C-9051-58CB006686B5}" srcOrd="0" destOrd="1" presId="urn:microsoft.com/office/officeart/2005/8/layout/vList5"/>
    <dgm:cxn modelId="{5FB17DDC-9F3D-46B2-964A-16BB8E357C81}" type="presOf" srcId="{0193F5A0-7894-422A-89C7-E2041A6CC62E}" destId="{C6FAC324-C948-4FD9-AB2C-514630013C57}" srcOrd="0" destOrd="0" presId="urn:microsoft.com/office/officeart/2005/8/layout/vList5"/>
    <dgm:cxn modelId="{50D6D62C-265F-4AF0-8A42-3EEA888ACCD9}" type="presOf" srcId="{A0491906-516B-4BEF-86D0-B7C2EF262216}" destId="{61413A26-353D-4E02-9EC3-C30ADF9E2883}" srcOrd="0" destOrd="0" presId="urn:microsoft.com/office/officeart/2005/8/layout/vList5"/>
    <dgm:cxn modelId="{833F085E-224B-4B59-9F44-5DDB2C2106AC}" type="presOf" srcId="{123CB3BB-C4A3-48E5-95C3-DF0E5DB28C74}" destId="{F56A7148-12C3-445C-BC3E-AA3DB2B3742A}" srcOrd="0" destOrd="1" presId="urn:microsoft.com/office/officeart/2005/8/layout/vList5"/>
    <dgm:cxn modelId="{5A4E9A0A-F35F-4F12-B1B0-1CA8BEEA3827}" srcId="{F84C7603-7E89-49BE-944D-02C52007D3E9}" destId="{0193F5A0-7894-422A-89C7-E2041A6CC62E}" srcOrd="1" destOrd="0" parTransId="{FDE6D10F-418A-4C0D-8E4D-5C6DC5212FF0}" sibTransId="{34F2EF75-45FA-4AE2-AB0E-F326151A1433}"/>
    <dgm:cxn modelId="{83679EA2-84D4-45BC-8972-146B2778B016}" type="presOf" srcId="{B2325385-1E05-469D-903A-D6A676BBA650}" destId="{E74FB94C-C504-448D-B161-6AC23A87BCBC}" srcOrd="0" destOrd="0" presId="urn:microsoft.com/office/officeart/2005/8/layout/vList5"/>
    <dgm:cxn modelId="{F0CEE903-CCC1-457F-B366-AF2E5F9B646E}" srcId="{0193F5A0-7894-422A-89C7-E2041A6CC62E}" destId="{E8DA8D0F-5ACF-481A-ADE8-5958E2CFA1E7}" srcOrd="0" destOrd="0" parTransId="{C2CA5D20-E9D1-4B72-B455-88B158A14867}" sibTransId="{BA06F77B-04DB-4C67-9998-47469341766A}"/>
    <dgm:cxn modelId="{0D22455F-7BC5-4EBF-BD5D-DF5D6DBE9755}" srcId="{8304444F-8A12-4080-9D39-41FF79A7BAD5}" destId="{123CB3BB-C4A3-48E5-95C3-DF0E5DB28C74}" srcOrd="1" destOrd="0" parTransId="{2CCAE972-FC1C-4281-B568-0F4B05B2B030}" sibTransId="{89997C79-5A33-4BF1-A526-ABDFC798F8DD}"/>
    <dgm:cxn modelId="{FF92AF4B-9FD3-410B-A936-1DF3595AC1D7}" srcId="{F84C7603-7E89-49BE-944D-02C52007D3E9}" destId="{B2325385-1E05-469D-903A-D6A676BBA650}" srcOrd="0" destOrd="0" parTransId="{3F778C26-E9E1-4269-96CF-01734535318B}" sibTransId="{37C4CD50-923B-45BC-8F67-3E2785793952}"/>
    <dgm:cxn modelId="{F48046C2-D0F6-4231-9EF7-51D563D738B3}" srcId="{F84C7603-7E89-49BE-944D-02C52007D3E9}" destId="{8304444F-8A12-4080-9D39-41FF79A7BAD5}" srcOrd="2" destOrd="0" parTransId="{A0299447-F44B-4A1E-8F83-C8C846D5B0DC}" sibTransId="{176E8CDF-373E-4846-BB11-69CAB89908AB}"/>
    <dgm:cxn modelId="{7DC8C9F9-2B46-4829-948B-CB680E8F7C5C}" type="presOf" srcId="{B225101E-004D-4472-ACF1-03308F012DA0}" destId="{61413A26-353D-4E02-9EC3-C30ADF9E2883}" srcOrd="0" destOrd="1" presId="urn:microsoft.com/office/officeart/2005/8/layout/vList5"/>
    <dgm:cxn modelId="{4294E3FE-F4C2-4E35-957E-F7C7E4B89D55}" type="presOf" srcId="{E8DA8D0F-5ACF-481A-ADE8-5958E2CFA1E7}" destId="{F9437CEE-F441-477C-9051-58CB006686B5}" srcOrd="0" destOrd="0" presId="urn:microsoft.com/office/officeart/2005/8/layout/vList5"/>
    <dgm:cxn modelId="{4DCE1D3A-224C-40BA-B4C1-1B2CD5075F9E}" srcId="{8304444F-8A12-4080-9D39-41FF79A7BAD5}" destId="{BF3F8372-E4FB-49D0-874C-113304B500F9}" srcOrd="0" destOrd="0" parTransId="{6FC1A600-1544-458D-994A-BB55A742EDBA}" sibTransId="{27B68021-0FA6-4755-B92F-E3FCE35F48D8}"/>
    <dgm:cxn modelId="{117158C6-88B4-436B-B15C-C2B8B57C8B33}" type="presOf" srcId="{F84C7603-7E89-49BE-944D-02C52007D3E9}" destId="{BDF64294-02E7-48A4-A92C-CD89B91F85F7}" srcOrd="0" destOrd="0" presId="urn:microsoft.com/office/officeart/2005/8/layout/vList5"/>
    <dgm:cxn modelId="{22594E44-B04F-417F-A2DB-87EF136012A4}" srcId="{B2325385-1E05-469D-903A-D6A676BBA650}" destId="{B225101E-004D-4472-ACF1-03308F012DA0}" srcOrd="1" destOrd="0" parTransId="{E242A485-6F3D-42F5-96BD-417DC340E122}" sibTransId="{BFA8EB4B-F1D1-4269-9806-C841DBF9E811}"/>
    <dgm:cxn modelId="{FA720604-693B-4EFA-B23A-372334C82ABD}" srcId="{0193F5A0-7894-422A-89C7-E2041A6CC62E}" destId="{62F13DB1-6C19-465D-8B28-4A3D2F9DE214}" srcOrd="1" destOrd="0" parTransId="{E8909059-C263-4D65-9EDB-93C45B6E108B}" sibTransId="{E67ABEA8-BE7D-47CB-8D11-80F0DA12ED15}"/>
    <dgm:cxn modelId="{D084290B-B8DF-4197-8CE6-FEBB0DDD84BA}" type="presOf" srcId="{BF3F8372-E4FB-49D0-874C-113304B500F9}" destId="{F56A7148-12C3-445C-BC3E-AA3DB2B3742A}" srcOrd="0" destOrd="0" presId="urn:microsoft.com/office/officeart/2005/8/layout/vList5"/>
    <dgm:cxn modelId="{DE3FFA81-7145-4ACF-8727-85026B81EF25}" srcId="{B2325385-1E05-469D-903A-D6A676BBA650}" destId="{A0491906-516B-4BEF-86D0-B7C2EF262216}" srcOrd="0" destOrd="0" parTransId="{56547089-1B8E-4B65-B7C0-55E5301E1631}" sibTransId="{8452EAF1-2C19-420B-8257-6848501E6AF1}"/>
    <dgm:cxn modelId="{29152231-3B6B-4EBE-A95F-FA19FD861164}" type="presParOf" srcId="{BDF64294-02E7-48A4-A92C-CD89B91F85F7}" destId="{8ADDB52B-3954-4BC6-950E-12421CFFD9F4}" srcOrd="0" destOrd="0" presId="urn:microsoft.com/office/officeart/2005/8/layout/vList5"/>
    <dgm:cxn modelId="{DD914EB1-EC71-4413-8B72-CDBCD7AE77AD}" type="presParOf" srcId="{8ADDB52B-3954-4BC6-950E-12421CFFD9F4}" destId="{E74FB94C-C504-448D-B161-6AC23A87BCBC}" srcOrd="0" destOrd="0" presId="urn:microsoft.com/office/officeart/2005/8/layout/vList5"/>
    <dgm:cxn modelId="{F7072523-FAB1-4ED3-8486-014B15976EDD}" type="presParOf" srcId="{8ADDB52B-3954-4BC6-950E-12421CFFD9F4}" destId="{61413A26-353D-4E02-9EC3-C30ADF9E2883}" srcOrd="1" destOrd="0" presId="urn:microsoft.com/office/officeart/2005/8/layout/vList5"/>
    <dgm:cxn modelId="{47596C9F-61BD-4528-AEFF-A074DC9427E7}" type="presParOf" srcId="{BDF64294-02E7-48A4-A92C-CD89B91F85F7}" destId="{5FDEE128-AF6A-473C-9D42-00E26651EE17}" srcOrd="1" destOrd="0" presId="urn:microsoft.com/office/officeart/2005/8/layout/vList5"/>
    <dgm:cxn modelId="{705EE791-0885-479E-919B-59BF0BCADF01}" type="presParOf" srcId="{BDF64294-02E7-48A4-A92C-CD89B91F85F7}" destId="{E4F7B8F2-7D5B-45B3-8592-2ED439BE44AE}" srcOrd="2" destOrd="0" presId="urn:microsoft.com/office/officeart/2005/8/layout/vList5"/>
    <dgm:cxn modelId="{013E38E0-5A4A-41B3-8AAE-E7EFEC1CCE85}" type="presParOf" srcId="{E4F7B8F2-7D5B-45B3-8592-2ED439BE44AE}" destId="{C6FAC324-C948-4FD9-AB2C-514630013C57}" srcOrd="0" destOrd="0" presId="urn:microsoft.com/office/officeart/2005/8/layout/vList5"/>
    <dgm:cxn modelId="{AC5018AB-F38E-4B28-AE4D-16D0655E6EBA}" type="presParOf" srcId="{E4F7B8F2-7D5B-45B3-8592-2ED439BE44AE}" destId="{F9437CEE-F441-477C-9051-58CB006686B5}" srcOrd="1" destOrd="0" presId="urn:microsoft.com/office/officeart/2005/8/layout/vList5"/>
    <dgm:cxn modelId="{25E36E8D-F5F6-4530-9B9A-07221DCD00DF}" type="presParOf" srcId="{BDF64294-02E7-48A4-A92C-CD89B91F85F7}" destId="{8F5D0D3B-5F46-442F-8C16-724E5E21DE0D}" srcOrd="3" destOrd="0" presId="urn:microsoft.com/office/officeart/2005/8/layout/vList5"/>
    <dgm:cxn modelId="{FD5CE985-6546-4542-9BB3-6BAA8A6371C7}" type="presParOf" srcId="{BDF64294-02E7-48A4-A92C-CD89B91F85F7}" destId="{3A2D7953-5E24-4879-BC6A-7477E9102B50}" srcOrd="4" destOrd="0" presId="urn:microsoft.com/office/officeart/2005/8/layout/vList5"/>
    <dgm:cxn modelId="{AE0DEEFA-A091-469B-82A6-4FF89F79DEDC}" type="presParOf" srcId="{3A2D7953-5E24-4879-BC6A-7477E9102B50}" destId="{6C0A7AB7-CFB0-4AB4-A28C-563F327FF0DD}" srcOrd="0" destOrd="0" presId="urn:microsoft.com/office/officeart/2005/8/layout/vList5"/>
    <dgm:cxn modelId="{F8510EAE-3AA1-487D-A1BC-46E24AD4549F}" type="presParOf" srcId="{3A2D7953-5E24-4879-BC6A-7477E9102B50}" destId="{F56A7148-12C3-445C-BC3E-AA3DB2B374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4C7603-7E89-49BE-944D-02C52007D3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4444F-8A12-4080-9D39-41FF79A7BAD5}">
      <dgm:prSet phldrT="[Текст]" custT="1"/>
      <dgm:spPr/>
      <dgm:t>
        <a:bodyPr/>
        <a:lstStyle/>
        <a:p>
          <a:r>
            <a:rPr lang="uk-UA" sz="2000" dirty="0"/>
            <a:t>Заключна частина</a:t>
          </a:r>
          <a:endParaRPr lang="ru-RU" sz="2000" dirty="0"/>
        </a:p>
      </dgm:t>
    </dgm:pt>
    <dgm:pt modelId="{A0299447-F44B-4A1E-8F83-C8C846D5B0DC}" type="parTrans" cxnId="{F48046C2-D0F6-4231-9EF7-51D563D738B3}">
      <dgm:prSet/>
      <dgm:spPr/>
      <dgm:t>
        <a:bodyPr/>
        <a:lstStyle/>
        <a:p>
          <a:endParaRPr lang="ru-RU"/>
        </a:p>
      </dgm:t>
    </dgm:pt>
    <dgm:pt modelId="{176E8CDF-373E-4846-BB11-69CAB89908AB}" type="sibTrans" cxnId="{F48046C2-D0F6-4231-9EF7-51D563D738B3}">
      <dgm:prSet/>
      <dgm:spPr/>
      <dgm:t>
        <a:bodyPr/>
        <a:lstStyle/>
        <a:p>
          <a:endParaRPr lang="ru-RU"/>
        </a:p>
      </dgm:t>
    </dgm:pt>
    <dgm:pt modelId="{BF3F8372-E4FB-49D0-874C-113304B500F9}">
      <dgm:prSet phldrT="[Текст]" custT="1"/>
      <dgm:spPr/>
      <dgm:t>
        <a:bodyPr/>
        <a:lstStyle/>
        <a:p>
          <a:r>
            <a:rPr lang="uk-UA" sz="1400" dirty="0" err="1"/>
            <a:t>Психогімнастика</a:t>
          </a:r>
          <a:r>
            <a:rPr lang="uk-UA" sz="1400" dirty="0"/>
            <a:t>.</a:t>
          </a:r>
          <a:endParaRPr lang="ru-RU" sz="1400" dirty="0"/>
        </a:p>
      </dgm:t>
    </dgm:pt>
    <dgm:pt modelId="{6FC1A600-1544-458D-994A-BB55A742EDBA}" type="parTrans" cxnId="{4DCE1D3A-224C-40BA-B4C1-1B2CD5075F9E}">
      <dgm:prSet/>
      <dgm:spPr/>
      <dgm:t>
        <a:bodyPr/>
        <a:lstStyle/>
        <a:p>
          <a:endParaRPr lang="ru-RU"/>
        </a:p>
      </dgm:t>
    </dgm:pt>
    <dgm:pt modelId="{27B68021-0FA6-4755-B92F-E3FCE35F48D8}" type="sibTrans" cxnId="{4DCE1D3A-224C-40BA-B4C1-1B2CD5075F9E}">
      <dgm:prSet/>
      <dgm:spPr/>
      <dgm:t>
        <a:bodyPr/>
        <a:lstStyle/>
        <a:p>
          <a:endParaRPr lang="ru-RU"/>
        </a:p>
      </dgm:t>
    </dgm:pt>
    <dgm:pt modelId="{123CB3BB-C4A3-48E5-95C3-DF0E5DB28C74}">
      <dgm:prSet phldrT="[Текст]" custT="1"/>
      <dgm:spPr/>
      <dgm:t>
        <a:bodyPr/>
        <a:lstStyle/>
        <a:p>
          <a:r>
            <a:rPr lang="uk-UA" sz="1400" dirty="0"/>
            <a:t>Елементи пасивної музикотерапії.</a:t>
          </a:r>
          <a:endParaRPr lang="ru-RU" sz="1400" dirty="0"/>
        </a:p>
      </dgm:t>
    </dgm:pt>
    <dgm:pt modelId="{2CCAE972-FC1C-4281-B568-0F4B05B2B030}" type="parTrans" cxnId="{0D22455F-7BC5-4EBF-BD5D-DF5D6DBE9755}">
      <dgm:prSet/>
      <dgm:spPr/>
      <dgm:t>
        <a:bodyPr/>
        <a:lstStyle/>
        <a:p>
          <a:endParaRPr lang="ru-RU"/>
        </a:p>
      </dgm:t>
    </dgm:pt>
    <dgm:pt modelId="{89997C79-5A33-4BF1-A526-ABDFC798F8DD}" type="sibTrans" cxnId="{0D22455F-7BC5-4EBF-BD5D-DF5D6DBE9755}">
      <dgm:prSet/>
      <dgm:spPr/>
      <dgm:t>
        <a:bodyPr/>
        <a:lstStyle/>
        <a:p>
          <a:endParaRPr lang="ru-RU"/>
        </a:p>
      </dgm:t>
    </dgm:pt>
    <dgm:pt modelId="{BDF64294-02E7-48A4-A92C-CD89B91F85F7}" type="pres">
      <dgm:prSet presAssocID="{F84C7603-7E89-49BE-944D-02C52007D3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A2D7953-5E24-4879-BC6A-7477E9102B50}" type="pres">
      <dgm:prSet presAssocID="{8304444F-8A12-4080-9D39-41FF79A7BAD5}" presName="linNode" presStyleCnt="0"/>
      <dgm:spPr/>
    </dgm:pt>
    <dgm:pt modelId="{6C0A7AB7-CFB0-4AB4-A28C-563F327FF0DD}" type="pres">
      <dgm:prSet presAssocID="{8304444F-8A12-4080-9D39-41FF79A7BAD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6A7148-12C3-445C-BC3E-AA3DB2B3742A}" type="pres">
      <dgm:prSet presAssocID="{8304444F-8A12-4080-9D39-41FF79A7BAD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F4FFFD8-2885-44FA-BF71-8BB216B7F4C2}" type="presOf" srcId="{8304444F-8A12-4080-9D39-41FF79A7BAD5}" destId="{6C0A7AB7-CFB0-4AB4-A28C-563F327FF0DD}" srcOrd="0" destOrd="0" presId="urn:microsoft.com/office/officeart/2005/8/layout/vList5"/>
    <dgm:cxn modelId="{F48046C2-D0F6-4231-9EF7-51D563D738B3}" srcId="{F84C7603-7E89-49BE-944D-02C52007D3E9}" destId="{8304444F-8A12-4080-9D39-41FF79A7BAD5}" srcOrd="0" destOrd="0" parTransId="{A0299447-F44B-4A1E-8F83-C8C846D5B0DC}" sibTransId="{176E8CDF-373E-4846-BB11-69CAB89908AB}"/>
    <dgm:cxn modelId="{117158C6-88B4-436B-B15C-C2B8B57C8B33}" type="presOf" srcId="{F84C7603-7E89-49BE-944D-02C52007D3E9}" destId="{BDF64294-02E7-48A4-A92C-CD89B91F85F7}" srcOrd="0" destOrd="0" presId="urn:microsoft.com/office/officeart/2005/8/layout/vList5"/>
    <dgm:cxn modelId="{D084290B-B8DF-4197-8CE6-FEBB0DDD84BA}" type="presOf" srcId="{BF3F8372-E4FB-49D0-874C-113304B500F9}" destId="{F56A7148-12C3-445C-BC3E-AA3DB2B3742A}" srcOrd="0" destOrd="0" presId="urn:microsoft.com/office/officeart/2005/8/layout/vList5"/>
    <dgm:cxn modelId="{0D22455F-7BC5-4EBF-BD5D-DF5D6DBE9755}" srcId="{8304444F-8A12-4080-9D39-41FF79A7BAD5}" destId="{123CB3BB-C4A3-48E5-95C3-DF0E5DB28C74}" srcOrd="1" destOrd="0" parTransId="{2CCAE972-FC1C-4281-B568-0F4B05B2B030}" sibTransId="{89997C79-5A33-4BF1-A526-ABDFC798F8DD}"/>
    <dgm:cxn modelId="{4DCE1D3A-224C-40BA-B4C1-1B2CD5075F9E}" srcId="{8304444F-8A12-4080-9D39-41FF79A7BAD5}" destId="{BF3F8372-E4FB-49D0-874C-113304B500F9}" srcOrd="0" destOrd="0" parTransId="{6FC1A600-1544-458D-994A-BB55A742EDBA}" sibTransId="{27B68021-0FA6-4755-B92F-E3FCE35F48D8}"/>
    <dgm:cxn modelId="{833F085E-224B-4B59-9F44-5DDB2C2106AC}" type="presOf" srcId="{123CB3BB-C4A3-48E5-95C3-DF0E5DB28C74}" destId="{F56A7148-12C3-445C-BC3E-AA3DB2B3742A}" srcOrd="0" destOrd="1" presId="urn:microsoft.com/office/officeart/2005/8/layout/vList5"/>
    <dgm:cxn modelId="{FD5CE985-6546-4542-9BB3-6BAA8A6371C7}" type="presParOf" srcId="{BDF64294-02E7-48A4-A92C-CD89B91F85F7}" destId="{3A2D7953-5E24-4879-BC6A-7477E9102B50}" srcOrd="0" destOrd="0" presId="urn:microsoft.com/office/officeart/2005/8/layout/vList5"/>
    <dgm:cxn modelId="{AE0DEEFA-A091-469B-82A6-4FF89F79DEDC}" type="presParOf" srcId="{3A2D7953-5E24-4879-BC6A-7477E9102B50}" destId="{6C0A7AB7-CFB0-4AB4-A28C-563F327FF0DD}" srcOrd="0" destOrd="0" presId="urn:microsoft.com/office/officeart/2005/8/layout/vList5"/>
    <dgm:cxn modelId="{F8510EAE-3AA1-487D-A1BC-46E24AD4549F}" type="presParOf" srcId="{3A2D7953-5E24-4879-BC6A-7477E9102B50}" destId="{F56A7148-12C3-445C-BC3E-AA3DB2B374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0F8413-61DB-4290-A740-8CC3C8F7374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3297F-61B3-464D-9B00-9F2F62565E57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ЛОГОРИТМІКА</a:t>
          </a:r>
          <a:endParaRPr lang="ru-RU" b="1" dirty="0">
            <a:solidFill>
              <a:schemeClr val="bg1"/>
            </a:solidFill>
          </a:endParaRPr>
        </a:p>
      </dgm:t>
    </dgm:pt>
    <dgm:pt modelId="{DC5431AC-7673-4D38-9803-A76F373426D4}" type="parTrans" cxnId="{A6BFD721-3B30-4483-950E-02C1FF0F4EC6}">
      <dgm:prSet/>
      <dgm:spPr/>
      <dgm:t>
        <a:bodyPr/>
        <a:lstStyle/>
        <a:p>
          <a:endParaRPr lang="ru-RU"/>
        </a:p>
      </dgm:t>
    </dgm:pt>
    <dgm:pt modelId="{B982AFE7-BDC0-4424-9036-58DB6F540AAC}" type="sibTrans" cxnId="{A6BFD721-3B30-4483-950E-02C1FF0F4EC6}">
      <dgm:prSet/>
      <dgm:spPr/>
      <dgm:t>
        <a:bodyPr/>
        <a:lstStyle/>
        <a:p>
          <a:endParaRPr lang="ru-RU"/>
        </a:p>
      </dgm:t>
    </dgm:pt>
    <dgm:pt modelId="{968FFE6D-AC4C-44C0-8254-74CB98D0E8DB}">
      <dgm:prSet phldrT="[Текст]"/>
      <dgm:spPr/>
      <dgm:t>
        <a:bodyPr/>
        <a:lstStyle/>
        <a:p>
          <a:r>
            <a:rPr lang="uk-UA" b="1" dirty="0"/>
            <a:t>АРТТЕРАПІЯ</a:t>
          </a:r>
          <a:endParaRPr lang="ru-RU" b="1" dirty="0"/>
        </a:p>
      </dgm:t>
    </dgm:pt>
    <dgm:pt modelId="{9BD584A6-91B1-4E1F-9172-C629371D7D5B}" type="parTrans" cxnId="{D9317FE4-B9B5-4E72-A94F-9EA7651B3003}">
      <dgm:prSet/>
      <dgm:spPr/>
      <dgm:t>
        <a:bodyPr/>
        <a:lstStyle/>
        <a:p>
          <a:endParaRPr lang="ru-RU"/>
        </a:p>
      </dgm:t>
    </dgm:pt>
    <dgm:pt modelId="{4E4461F2-ADEF-405F-9115-1FC5724A9D16}" type="sibTrans" cxnId="{D9317FE4-B9B5-4E72-A94F-9EA7651B3003}">
      <dgm:prSet/>
      <dgm:spPr/>
      <dgm:t>
        <a:bodyPr/>
        <a:lstStyle/>
        <a:p>
          <a:endParaRPr lang="ru-RU"/>
        </a:p>
      </dgm:t>
    </dgm:pt>
    <dgm:pt modelId="{BC0F46EB-F20C-4665-8896-DFD0C4794176}">
      <dgm:prSet phldrT="[Текст]"/>
      <dgm:spPr/>
      <dgm:t>
        <a:bodyPr/>
        <a:lstStyle/>
        <a:p>
          <a:r>
            <a:rPr lang="uk-UA" b="1" dirty="0"/>
            <a:t>РИТМОДЕКЛАМАЦІЯ</a:t>
          </a:r>
          <a:endParaRPr lang="ru-RU" b="1" dirty="0"/>
        </a:p>
      </dgm:t>
    </dgm:pt>
    <dgm:pt modelId="{E29943A8-1C86-4551-82A2-499B2FEAC016}" type="parTrans" cxnId="{5E6AC7CD-33DF-4D93-AF26-6CC1F21CF8BA}">
      <dgm:prSet/>
      <dgm:spPr/>
      <dgm:t>
        <a:bodyPr/>
        <a:lstStyle/>
        <a:p>
          <a:endParaRPr lang="ru-RU"/>
        </a:p>
      </dgm:t>
    </dgm:pt>
    <dgm:pt modelId="{CE4E51E0-BB44-46E8-90D8-15B203A91FF7}" type="sibTrans" cxnId="{5E6AC7CD-33DF-4D93-AF26-6CC1F21CF8BA}">
      <dgm:prSet/>
      <dgm:spPr/>
      <dgm:t>
        <a:bodyPr/>
        <a:lstStyle/>
        <a:p>
          <a:endParaRPr lang="ru-RU"/>
        </a:p>
      </dgm:t>
    </dgm:pt>
    <dgm:pt modelId="{9AB1B1EE-60C7-4240-8886-B68B33A0A881}">
      <dgm:prSet phldrT="[Текст]"/>
      <dgm:spPr/>
      <dgm:t>
        <a:bodyPr/>
        <a:lstStyle/>
        <a:p>
          <a:r>
            <a:rPr lang="uk-UA" b="1" dirty="0"/>
            <a:t>МУЗИКОТЕРАПІЯ</a:t>
          </a:r>
          <a:endParaRPr lang="ru-RU" b="1" dirty="0"/>
        </a:p>
      </dgm:t>
    </dgm:pt>
    <dgm:pt modelId="{99C74E71-7061-4F87-ADCE-13B9EB54E0DC}" type="parTrans" cxnId="{22E1DF3A-5A75-41B7-9DAE-7467CE5E0F0A}">
      <dgm:prSet/>
      <dgm:spPr/>
      <dgm:t>
        <a:bodyPr/>
        <a:lstStyle/>
        <a:p>
          <a:endParaRPr lang="ru-RU"/>
        </a:p>
      </dgm:t>
    </dgm:pt>
    <dgm:pt modelId="{64BD1778-E474-4FE5-B58D-10687E83A639}" type="sibTrans" cxnId="{22E1DF3A-5A75-41B7-9DAE-7467CE5E0F0A}">
      <dgm:prSet/>
      <dgm:spPr/>
      <dgm:t>
        <a:bodyPr/>
        <a:lstStyle/>
        <a:p>
          <a:endParaRPr lang="ru-RU"/>
        </a:p>
      </dgm:t>
    </dgm:pt>
    <dgm:pt modelId="{A914C3EF-6F4D-476B-B196-16A709BF4783}">
      <dgm:prSet phldrT="[Текст]"/>
      <dgm:spPr/>
      <dgm:t>
        <a:bodyPr/>
        <a:lstStyle/>
        <a:p>
          <a:r>
            <a:rPr lang="uk-UA" b="1" dirty="0"/>
            <a:t>ПСИХОГІМНАСТИКА</a:t>
          </a:r>
          <a:endParaRPr lang="ru-RU" b="1" dirty="0"/>
        </a:p>
      </dgm:t>
    </dgm:pt>
    <dgm:pt modelId="{E98D32B9-A701-4C3A-B734-6CFF0AA615C1}" type="parTrans" cxnId="{146F05A9-B91B-4CBD-ABC0-4B28ABF061A1}">
      <dgm:prSet/>
      <dgm:spPr/>
      <dgm:t>
        <a:bodyPr/>
        <a:lstStyle/>
        <a:p>
          <a:endParaRPr lang="ru-RU"/>
        </a:p>
      </dgm:t>
    </dgm:pt>
    <dgm:pt modelId="{B24E4CB4-1AA7-4ADB-97A0-0F10BE29379D}" type="sibTrans" cxnId="{146F05A9-B91B-4CBD-ABC0-4B28ABF061A1}">
      <dgm:prSet/>
      <dgm:spPr/>
      <dgm:t>
        <a:bodyPr/>
        <a:lstStyle/>
        <a:p>
          <a:endParaRPr lang="ru-RU"/>
        </a:p>
      </dgm:t>
    </dgm:pt>
    <dgm:pt modelId="{E487829A-617D-4404-B8E2-56EAD5CECEDB}" type="pres">
      <dgm:prSet presAssocID="{6B0F8413-61DB-4290-A740-8CC3C8F737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222E21E-0652-471A-B95E-6DEC5002A63B}" type="pres">
      <dgm:prSet presAssocID="{72E3297F-61B3-464D-9B00-9F2F62565E57}" presName="node" presStyleLbl="node1" presStyleIdx="0" presStyleCnt="5" custLinFactNeighborX="-45367" custLinFactNeighborY="-1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A84CD1-1AFE-4AA2-8E61-AFE33B5CB123}" type="pres">
      <dgm:prSet presAssocID="{B982AFE7-BDC0-4424-9036-58DB6F540AAC}" presName="sibTrans" presStyleCnt="0"/>
      <dgm:spPr/>
    </dgm:pt>
    <dgm:pt modelId="{3DF6D612-7454-474D-A906-D9CE272D300A}" type="pres">
      <dgm:prSet presAssocID="{968FFE6D-AC4C-44C0-8254-74CB98D0E8DB}" presName="node" presStyleLbl="node1" presStyleIdx="1" presStyleCnt="5" custLinFactNeighborX="44809" custLinFactNeighborY="-1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8DBE2B-12B1-41D5-8613-DB16D8787623}" type="pres">
      <dgm:prSet presAssocID="{4E4461F2-ADEF-405F-9115-1FC5724A9D16}" presName="sibTrans" presStyleCnt="0"/>
      <dgm:spPr/>
    </dgm:pt>
    <dgm:pt modelId="{AFF493F8-561D-4BCE-BC1E-3C109A4EEC80}" type="pres">
      <dgm:prSet presAssocID="{BC0F46EB-F20C-4665-8896-DFD0C4794176}" presName="node" presStyleLbl="node1" presStyleIdx="2" presStyleCnt="5" custLinFactNeighborX="-12461" custLinFactNeighborY="16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9FB9E1-36D9-4619-AF03-7759B449BEF6}" type="pres">
      <dgm:prSet presAssocID="{CE4E51E0-BB44-46E8-90D8-15B203A91FF7}" presName="sibTrans" presStyleCnt="0"/>
      <dgm:spPr/>
    </dgm:pt>
    <dgm:pt modelId="{C68F0941-E2A8-42E9-9C7F-7A80DC6B160A}" type="pres">
      <dgm:prSet presAssocID="{9AB1B1EE-60C7-4240-8886-B68B33A0A881}" presName="node" presStyleLbl="node1" presStyleIdx="3" presStyleCnt="5" custLinFactNeighborX="11903" custLinFactNeighborY="16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C7CE6A-927B-4AB5-960B-A2268C7D4C96}" type="pres">
      <dgm:prSet presAssocID="{64BD1778-E474-4FE5-B58D-10687E83A639}" presName="sibTrans" presStyleCnt="0"/>
      <dgm:spPr/>
    </dgm:pt>
    <dgm:pt modelId="{588400FC-D7A4-43C6-B2A9-F047179A0D52}" type="pres">
      <dgm:prSet presAssocID="{A914C3EF-6F4D-476B-B196-16A709BF47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04D9857-6B3D-4A97-9115-8FDD201143F9}" type="presOf" srcId="{9AB1B1EE-60C7-4240-8886-B68B33A0A881}" destId="{C68F0941-E2A8-42E9-9C7F-7A80DC6B160A}" srcOrd="0" destOrd="0" presId="urn:microsoft.com/office/officeart/2005/8/layout/default#1"/>
    <dgm:cxn modelId="{146F05A9-B91B-4CBD-ABC0-4B28ABF061A1}" srcId="{6B0F8413-61DB-4290-A740-8CC3C8F73747}" destId="{A914C3EF-6F4D-476B-B196-16A709BF4783}" srcOrd="4" destOrd="0" parTransId="{E98D32B9-A701-4C3A-B734-6CFF0AA615C1}" sibTransId="{B24E4CB4-1AA7-4ADB-97A0-0F10BE29379D}"/>
    <dgm:cxn modelId="{D2EB5773-DE53-4192-A80A-619A6C374D2B}" type="presOf" srcId="{72E3297F-61B3-464D-9B00-9F2F62565E57}" destId="{4222E21E-0652-471A-B95E-6DEC5002A63B}" srcOrd="0" destOrd="0" presId="urn:microsoft.com/office/officeart/2005/8/layout/default#1"/>
    <dgm:cxn modelId="{9A0FEF29-AEC2-4515-9A54-78EF413D2B4F}" type="presOf" srcId="{A914C3EF-6F4D-476B-B196-16A709BF4783}" destId="{588400FC-D7A4-43C6-B2A9-F047179A0D52}" srcOrd="0" destOrd="0" presId="urn:microsoft.com/office/officeart/2005/8/layout/default#1"/>
    <dgm:cxn modelId="{22E1DF3A-5A75-41B7-9DAE-7467CE5E0F0A}" srcId="{6B0F8413-61DB-4290-A740-8CC3C8F73747}" destId="{9AB1B1EE-60C7-4240-8886-B68B33A0A881}" srcOrd="3" destOrd="0" parTransId="{99C74E71-7061-4F87-ADCE-13B9EB54E0DC}" sibTransId="{64BD1778-E474-4FE5-B58D-10687E83A639}"/>
    <dgm:cxn modelId="{D9317FE4-B9B5-4E72-A94F-9EA7651B3003}" srcId="{6B0F8413-61DB-4290-A740-8CC3C8F73747}" destId="{968FFE6D-AC4C-44C0-8254-74CB98D0E8DB}" srcOrd="1" destOrd="0" parTransId="{9BD584A6-91B1-4E1F-9172-C629371D7D5B}" sibTransId="{4E4461F2-ADEF-405F-9115-1FC5724A9D16}"/>
    <dgm:cxn modelId="{A6BFD721-3B30-4483-950E-02C1FF0F4EC6}" srcId="{6B0F8413-61DB-4290-A740-8CC3C8F73747}" destId="{72E3297F-61B3-464D-9B00-9F2F62565E57}" srcOrd="0" destOrd="0" parTransId="{DC5431AC-7673-4D38-9803-A76F373426D4}" sibTransId="{B982AFE7-BDC0-4424-9036-58DB6F540AAC}"/>
    <dgm:cxn modelId="{C7B4088F-940D-4D14-AEC5-691E6220185D}" type="presOf" srcId="{6B0F8413-61DB-4290-A740-8CC3C8F73747}" destId="{E487829A-617D-4404-B8E2-56EAD5CECEDB}" srcOrd="0" destOrd="0" presId="urn:microsoft.com/office/officeart/2005/8/layout/default#1"/>
    <dgm:cxn modelId="{5E6AC7CD-33DF-4D93-AF26-6CC1F21CF8BA}" srcId="{6B0F8413-61DB-4290-A740-8CC3C8F73747}" destId="{BC0F46EB-F20C-4665-8896-DFD0C4794176}" srcOrd="2" destOrd="0" parTransId="{E29943A8-1C86-4551-82A2-499B2FEAC016}" sibTransId="{CE4E51E0-BB44-46E8-90D8-15B203A91FF7}"/>
    <dgm:cxn modelId="{4BA60C2B-F0E3-420F-8860-CED61D2F51F5}" type="presOf" srcId="{BC0F46EB-F20C-4665-8896-DFD0C4794176}" destId="{AFF493F8-561D-4BCE-BC1E-3C109A4EEC80}" srcOrd="0" destOrd="0" presId="urn:microsoft.com/office/officeart/2005/8/layout/default#1"/>
    <dgm:cxn modelId="{02DAB23A-49AE-4141-ACC7-451FDBC3ACB0}" type="presOf" srcId="{968FFE6D-AC4C-44C0-8254-74CB98D0E8DB}" destId="{3DF6D612-7454-474D-A906-D9CE272D300A}" srcOrd="0" destOrd="0" presId="urn:microsoft.com/office/officeart/2005/8/layout/default#1"/>
    <dgm:cxn modelId="{10EEC5CF-E634-431E-86C4-A143EDCEA9C7}" type="presParOf" srcId="{E487829A-617D-4404-B8E2-56EAD5CECEDB}" destId="{4222E21E-0652-471A-B95E-6DEC5002A63B}" srcOrd="0" destOrd="0" presId="urn:microsoft.com/office/officeart/2005/8/layout/default#1"/>
    <dgm:cxn modelId="{68FD5604-3F13-4C47-A775-C77E0B649523}" type="presParOf" srcId="{E487829A-617D-4404-B8E2-56EAD5CECEDB}" destId="{E3A84CD1-1AFE-4AA2-8E61-AFE33B5CB123}" srcOrd="1" destOrd="0" presId="urn:microsoft.com/office/officeart/2005/8/layout/default#1"/>
    <dgm:cxn modelId="{EACAFCF1-B710-421D-BCB8-87B665AAA826}" type="presParOf" srcId="{E487829A-617D-4404-B8E2-56EAD5CECEDB}" destId="{3DF6D612-7454-474D-A906-D9CE272D300A}" srcOrd="2" destOrd="0" presId="urn:microsoft.com/office/officeart/2005/8/layout/default#1"/>
    <dgm:cxn modelId="{1F8D0EFA-A82C-4F76-8353-490ADAA75667}" type="presParOf" srcId="{E487829A-617D-4404-B8E2-56EAD5CECEDB}" destId="{BC8DBE2B-12B1-41D5-8613-DB16D8787623}" srcOrd="3" destOrd="0" presId="urn:microsoft.com/office/officeart/2005/8/layout/default#1"/>
    <dgm:cxn modelId="{7674109E-7A99-4159-B075-317E9E5C4687}" type="presParOf" srcId="{E487829A-617D-4404-B8E2-56EAD5CECEDB}" destId="{AFF493F8-561D-4BCE-BC1E-3C109A4EEC80}" srcOrd="4" destOrd="0" presId="urn:microsoft.com/office/officeart/2005/8/layout/default#1"/>
    <dgm:cxn modelId="{2B9F95B5-B68C-4EDB-86BA-B965C646249A}" type="presParOf" srcId="{E487829A-617D-4404-B8E2-56EAD5CECEDB}" destId="{5F9FB9E1-36D9-4619-AF03-7759B449BEF6}" srcOrd="5" destOrd="0" presId="urn:microsoft.com/office/officeart/2005/8/layout/default#1"/>
    <dgm:cxn modelId="{43A6062D-EA72-4C86-8442-65996FFD28F0}" type="presParOf" srcId="{E487829A-617D-4404-B8E2-56EAD5CECEDB}" destId="{C68F0941-E2A8-42E9-9C7F-7A80DC6B160A}" srcOrd="6" destOrd="0" presId="urn:microsoft.com/office/officeart/2005/8/layout/default#1"/>
    <dgm:cxn modelId="{31EF5E0A-9FA1-4151-95CD-7E7777EAE6AC}" type="presParOf" srcId="{E487829A-617D-4404-B8E2-56EAD5CECEDB}" destId="{7CC7CE6A-927B-4AB5-960B-A2268C7D4C96}" srcOrd="7" destOrd="0" presId="urn:microsoft.com/office/officeart/2005/8/layout/default#1"/>
    <dgm:cxn modelId="{DAAA61D0-7A93-499C-9D45-77CBFC25150A}" type="presParOf" srcId="{E487829A-617D-4404-B8E2-56EAD5CECEDB}" destId="{588400FC-D7A4-43C6-B2A9-F047179A0D5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32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Зміцнення кістково-м’язового апарату</a:t>
          </a:r>
          <a:endParaRPr lang="ru-RU" sz="32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10FD7CAE-C6C3-4F43-89F1-0DAD60D0567D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32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дихання</a:t>
          </a:r>
          <a:endParaRPr lang="ru-RU" sz="32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E2374-0195-4BCC-AC0F-6B21F1F34F07}" type="parTrans" cxnId="{9E274A00-5098-4941-84FD-DB356AEEC19A}">
      <dgm:prSet/>
      <dgm:spPr/>
      <dgm:t>
        <a:bodyPr/>
        <a:lstStyle/>
        <a:p>
          <a:endParaRPr lang="ru-RU"/>
        </a:p>
      </dgm:t>
    </dgm:pt>
    <dgm:pt modelId="{D9257CD5-50DE-41F4-B83B-62C627145A73}" type="sibTrans" cxnId="{9E274A00-5098-4941-84FD-DB356AEEC19A}">
      <dgm:prSet/>
      <dgm:spPr/>
      <dgm:t>
        <a:bodyPr/>
        <a:lstStyle/>
        <a:p>
          <a:endParaRPr lang="ru-RU"/>
        </a:p>
      </dgm:t>
    </dgm:pt>
    <dgm:pt modelId="{28DE5BFD-0BA8-449F-BDDE-9BCCE220B92E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32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Формування правильної постави</a:t>
          </a:r>
          <a:endParaRPr lang="ru-RU" sz="32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156F0-6A82-43BA-837A-676C1090E69F}" type="parTrans" cxnId="{1CE23A2E-08FF-4AC5-857B-63AE837DEAA6}">
      <dgm:prSet/>
      <dgm:spPr/>
      <dgm:t>
        <a:bodyPr/>
        <a:lstStyle/>
        <a:p>
          <a:endParaRPr lang="ru-RU"/>
        </a:p>
      </dgm:t>
    </dgm:pt>
    <dgm:pt modelId="{0FFE01C1-D836-40DE-ACD2-8219F8BB9E98}" type="sibTrans" cxnId="{1CE23A2E-08FF-4AC5-857B-63AE837DEAA6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3" custLinFactNeighborX="2794" custLinFactNeighborY="-48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C9F0B7-7CD5-4A16-9BFC-C7BCBFD08963}" type="pres">
      <dgm:prSet presAssocID="{8F262BCA-637D-42EB-AF6A-E9801AFB4A10}" presName="spacer" presStyleCnt="0"/>
      <dgm:spPr/>
    </dgm:pt>
    <dgm:pt modelId="{4C5F004F-F7DE-4297-B6B9-9CE91D163737}" type="pres">
      <dgm:prSet presAssocID="{10FD7CAE-C6C3-4F43-89F1-0DAD60D056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70578-9AEF-4FFE-9FFC-B43CEBF0DD65}" type="pres">
      <dgm:prSet presAssocID="{D9257CD5-50DE-41F4-B83B-62C627145A73}" presName="spacer" presStyleCnt="0"/>
      <dgm:spPr/>
    </dgm:pt>
    <dgm:pt modelId="{D0036967-C505-474A-A815-58D65B5F1515}" type="pres">
      <dgm:prSet presAssocID="{28DE5BFD-0BA8-449F-BDDE-9BCCE220B9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1A4742-BEE6-4BB0-BBFD-F5E704EFD99E}" type="presOf" srcId="{10FD7CAE-C6C3-4F43-89F1-0DAD60D0567D}" destId="{4C5F004F-F7DE-4297-B6B9-9CE91D163737}" srcOrd="0" destOrd="0" presId="urn:microsoft.com/office/officeart/2005/8/layout/vList2"/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A116FA11-889B-4D5F-B653-8C98D08E724E}" type="presOf" srcId="{28DE5BFD-0BA8-449F-BDDE-9BCCE220B92E}" destId="{D0036967-C505-474A-A815-58D65B5F1515}" srcOrd="0" destOrd="0" presId="urn:microsoft.com/office/officeart/2005/8/layout/vList2"/>
    <dgm:cxn modelId="{1CE23A2E-08FF-4AC5-857B-63AE837DEAA6}" srcId="{B88C2EC1-5ACA-4F9A-869D-28E7B39CE4D4}" destId="{28DE5BFD-0BA8-449F-BDDE-9BCCE220B92E}" srcOrd="2" destOrd="0" parTransId="{15A156F0-6A82-43BA-837A-676C1090E69F}" sibTransId="{0FFE01C1-D836-40DE-ACD2-8219F8BB9E98}"/>
    <dgm:cxn modelId="{9E274A00-5098-4941-84FD-DB356AEEC19A}" srcId="{B88C2EC1-5ACA-4F9A-869D-28E7B39CE4D4}" destId="{10FD7CAE-C6C3-4F43-89F1-0DAD60D0567D}" srcOrd="1" destOrd="0" parTransId="{0F5E2374-0195-4BCC-AC0F-6B21F1F34F07}" sibTransId="{D9257CD5-50DE-41F4-B83B-62C627145A73}"/>
    <dgm:cxn modelId="{06287AFB-9EBD-42EC-94BF-4AFA6276E4AA}" type="presParOf" srcId="{74748D2A-BDB0-40B4-84DB-DF46CD8B614E}" destId="{4BA7D56C-D547-4540-840E-A2B8FE6CB225}" srcOrd="0" destOrd="0" presId="urn:microsoft.com/office/officeart/2005/8/layout/vList2"/>
    <dgm:cxn modelId="{F9B665FB-3A17-425E-B63A-A4E0592CF4E3}" type="presParOf" srcId="{74748D2A-BDB0-40B4-84DB-DF46CD8B614E}" destId="{E7C9F0B7-7CD5-4A16-9BFC-C7BCBFD08963}" srcOrd="1" destOrd="0" presId="urn:microsoft.com/office/officeart/2005/8/layout/vList2"/>
    <dgm:cxn modelId="{A0A041C8-15FF-490D-A8DE-5AB0FC867890}" type="presParOf" srcId="{74748D2A-BDB0-40B4-84DB-DF46CD8B614E}" destId="{4C5F004F-F7DE-4297-B6B9-9CE91D163737}" srcOrd="2" destOrd="0" presId="urn:microsoft.com/office/officeart/2005/8/layout/vList2"/>
    <dgm:cxn modelId="{49E09597-5BFE-4F57-8700-F67177DF0486}" type="presParOf" srcId="{74748D2A-BDB0-40B4-84DB-DF46CD8B614E}" destId="{EA270578-9AEF-4FFE-9FFC-B43CEBF0DD65}" srcOrd="3" destOrd="0" presId="urn:microsoft.com/office/officeart/2005/8/layout/vList2"/>
    <dgm:cxn modelId="{BD8DEBFB-F6ED-49FA-AE18-632480D3D207}" type="presParOf" srcId="{74748D2A-BDB0-40B4-84DB-DF46CD8B614E}" destId="{D0036967-C505-474A-A815-58D65B5F1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32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Засвоєння необхідних музичних знань.</a:t>
          </a:r>
          <a:endParaRPr lang="ru-RU" sz="32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1" custLinFactNeighborX="-193" custLinFactNeighborY="572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06287AFB-9EBD-42EC-94BF-4AFA6276E4AA}" type="presParOf" srcId="{74748D2A-BDB0-40B4-84DB-DF46CD8B614E}" destId="{4BA7D56C-D547-4540-840E-A2B8FE6CB2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D71F6-48D2-4D25-8844-D10560E34B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BC99C-B11D-4D31-B2FD-79155F330CE9}">
      <dgm:prSet phldrT="[Текст]" custT="1"/>
      <dgm:spPr/>
      <dgm:t>
        <a:bodyPr/>
        <a:lstStyle/>
        <a:p>
          <a:r>
            <a:rPr lang="uk-UA" sz="2000" b="1" dirty="0"/>
            <a:t>корекційні технології;</a:t>
          </a:r>
          <a:endParaRPr lang="ru-RU" sz="2000" dirty="0"/>
        </a:p>
      </dgm:t>
    </dgm:pt>
    <dgm:pt modelId="{7699D339-F993-447A-BFAD-208F52B4DF1D}" type="parTrans" cxnId="{D9859030-4EBB-462D-990B-62B46998405B}">
      <dgm:prSet/>
      <dgm:spPr/>
      <dgm:t>
        <a:bodyPr/>
        <a:lstStyle/>
        <a:p>
          <a:endParaRPr lang="ru-RU"/>
        </a:p>
      </dgm:t>
    </dgm:pt>
    <dgm:pt modelId="{3D64FBA1-6002-47D0-B042-648C077B4402}" type="sibTrans" cxnId="{D9859030-4EBB-462D-990B-62B46998405B}">
      <dgm:prSet/>
      <dgm:spPr/>
      <dgm:t>
        <a:bodyPr/>
        <a:lstStyle/>
        <a:p>
          <a:endParaRPr lang="ru-RU"/>
        </a:p>
      </dgm:t>
    </dgm:pt>
    <dgm:pt modelId="{EBBE24BA-F868-425D-B152-6FA11A6BC2A7}">
      <dgm:prSet phldrT="[Текст]" custT="1"/>
      <dgm:spPr/>
      <dgm:t>
        <a:bodyPr/>
        <a:lstStyle/>
        <a:p>
          <a:r>
            <a:rPr lang="uk-UA" sz="2000" b="1" dirty="0"/>
            <a:t>інформаційні технології;</a:t>
          </a:r>
          <a:endParaRPr lang="ru-RU" sz="2000" dirty="0"/>
        </a:p>
      </dgm:t>
    </dgm:pt>
    <dgm:pt modelId="{550409AF-F4B9-438E-BA77-1ECF384DCEBA}" type="parTrans" cxnId="{D2954C15-546D-4B1A-985F-7C0CE5191917}">
      <dgm:prSet/>
      <dgm:spPr/>
      <dgm:t>
        <a:bodyPr/>
        <a:lstStyle/>
        <a:p>
          <a:endParaRPr lang="ru-RU"/>
        </a:p>
      </dgm:t>
    </dgm:pt>
    <dgm:pt modelId="{C120F54B-E9B0-4DF2-9E12-CE3724A89EE1}" type="sibTrans" cxnId="{D2954C15-546D-4B1A-985F-7C0CE5191917}">
      <dgm:prSet/>
      <dgm:spPr/>
      <dgm:t>
        <a:bodyPr/>
        <a:lstStyle/>
        <a:p>
          <a:endParaRPr lang="ru-RU"/>
        </a:p>
      </dgm:t>
    </dgm:pt>
    <dgm:pt modelId="{695E0590-B4DA-4445-99D9-2DB9F90A6621}">
      <dgm:prSet phldrT="[Текст]" custT="1"/>
      <dgm:spPr/>
      <dgm:t>
        <a:bodyPr/>
        <a:lstStyle/>
        <a:p>
          <a:r>
            <a:rPr lang="uk-UA" sz="2000" b="1" dirty="0" err="1"/>
            <a:t>пізнавально</a:t>
          </a:r>
          <a:r>
            <a:rPr lang="uk-UA" sz="2000" b="1" dirty="0"/>
            <a:t>-дослідницька діяльність;</a:t>
          </a:r>
          <a:endParaRPr lang="ru-RU" sz="2000" dirty="0"/>
        </a:p>
      </dgm:t>
    </dgm:pt>
    <dgm:pt modelId="{B9EFB8A1-5F96-421F-89B1-62F87F63144F}" type="parTrans" cxnId="{FF106B48-E054-47EF-91E3-419768769229}">
      <dgm:prSet/>
      <dgm:spPr/>
      <dgm:t>
        <a:bodyPr/>
        <a:lstStyle/>
        <a:p>
          <a:endParaRPr lang="ru-RU"/>
        </a:p>
      </dgm:t>
    </dgm:pt>
    <dgm:pt modelId="{8A2AF7BD-19AB-48F2-BA55-8D6C12C5DC2A}" type="sibTrans" cxnId="{FF106B48-E054-47EF-91E3-419768769229}">
      <dgm:prSet/>
      <dgm:spPr/>
      <dgm:t>
        <a:bodyPr/>
        <a:lstStyle/>
        <a:p>
          <a:endParaRPr lang="ru-RU"/>
        </a:p>
      </dgm:t>
    </dgm:pt>
    <dgm:pt modelId="{BD218928-4D93-4567-AE28-E288F61D272A}" type="pres">
      <dgm:prSet presAssocID="{5BAD71F6-48D2-4D25-8844-D10560E34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0631B5-9681-4253-9D3A-4DCD12579C3B}" type="pres">
      <dgm:prSet presAssocID="{0F0BC99C-B11D-4D31-B2FD-79155F330CE9}" presName="parentLin" presStyleCnt="0"/>
      <dgm:spPr/>
    </dgm:pt>
    <dgm:pt modelId="{8FCA13CD-7297-4F23-BA02-9BFFF67A2EDF}" type="pres">
      <dgm:prSet presAssocID="{0F0BC99C-B11D-4D31-B2FD-79155F330CE9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A8EC289-26DE-4EDC-A7E3-1ECF3FDFE6D4}" type="pres">
      <dgm:prSet presAssocID="{0F0BC99C-B11D-4D31-B2FD-79155F330CE9}" presName="parentText" presStyleLbl="node1" presStyleIdx="0" presStyleCnt="3" custScaleX="128889" custLinFactNeighborX="-488" custLinFactNeighborY="46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6D78A7-43E1-4657-BBE3-E4BB7742E9FB}" type="pres">
      <dgm:prSet presAssocID="{0F0BC99C-B11D-4D31-B2FD-79155F330CE9}" presName="negativeSpace" presStyleCnt="0"/>
      <dgm:spPr/>
    </dgm:pt>
    <dgm:pt modelId="{0021D3BF-F949-4008-8F21-B79A6900C2C8}" type="pres">
      <dgm:prSet presAssocID="{0F0BC99C-B11D-4D31-B2FD-79155F330CE9}" presName="childText" presStyleLbl="conFgAcc1" presStyleIdx="0" presStyleCnt="3">
        <dgm:presLayoutVars>
          <dgm:bulletEnabled val="1"/>
        </dgm:presLayoutVars>
      </dgm:prSet>
      <dgm:spPr/>
    </dgm:pt>
    <dgm:pt modelId="{93F11AFF-59D3-4CDC-A20A-88A142BDBFB8}" type="pres">
      <dgm:prSet presAssocID="{3D64FBA1-6002-47D0-B042-648C077B4402}" presName="spaceBetweenRectangles" presStyleCnt="0"/>
      <dgm:spPr/>
    </dgm:pt>
    <dgm:pt modelId="{9B916312-BF6B-4E78-8467-59A22C329191}" type="pres">
      <dgm:prSet presAssocID="{EBBE24BA-F868-425D-B152-6FA11A6BC2A7}" presName="parentLin" presStyleCnt="0"/>
      <dgm:spPr/>
    </dgm:pt>
    <dgm:pt modelId="{D7DD9280-A17F-4C01-B060-60FD3915D8B6}" type="pres">
      <dgm:prSet presAssocID="{EBBE24BA-F868-425D-B152-6FA11A6BC2A7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05FC359D-9688-4A13-A857-EEF8D97BCE77}" type="pres">
      <dgm:prSet presAssocID="{EBBE24BA-F868-425D-B152-6FA11A6BC2A7}" presName="parentText" presStyleLbl="node1" presStyleIdx="1" presStyleCnt="3" custScaleX="12891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C70E1A-EEC2-4A57-B308-0D44C7519F3C}" type="pres">
      <dgm:prSet presAssocID="{EBBE24BA-F868-425D-B152-6FA11A6BC2A7}" presName="negativeSpace" presStyleCnt="0"/>
      <dgm:spPr/>
    </dgm:pt>
    <dgm:pt modelId="{9110038C-865B-444E-BCC4-746FBBAA8CFF}" type="pres">
      <dgm:prSet presAssocID="{EBBE24BA-F868-425D-B152-6FA11A6BC2A7}" presName="childText" presStyleLbl="conFgAcc1" presStyleIdx="1" presStyleCnt="3">
        <dgm:presLayoutVars>
          <dgm:bulletEnabled val="1"/>
        </dgm:presLayoutVars>
      </dgm:prSet>
      <dgm:spPr/>
    </dgm:pt>
    <dgm:pt modelId="{D21ED5EC-FBDB-4D85-BEC6-8B1B9C2E120A}" type="pres">
      <dgm:prSet presAssocID="{C120F54B-E9B0-4DF2-9E12-CE3724A89EE1}" presName="spaceBetweenRectangles" presStyleCnt="0"/>
      <dgm:spPr/>
    </dgm:pt>
    <dgm:pt modelId="{D24B26FD-ED36-427C-8AA3-09F7D847BFE7}" type="pres">
      <dgm:prSet presAssocID="{695E0590-B4DA-4445-99D9-2DB9F90A6621}" presName="parentLin" presStyleCnt="0"/>
      <dgm:spPr/>
    </dgm:pt>
    <dgm:pt modelId="{14A9D68D-8731-4CFE-89B2-163A6175E7A2}" type="pres">
      <dgm:prSet presAssocID="{695E0590-B4DA-4445-99D9-2DB9F90A6621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0775B6E9-6BBC-4D5A-82AE-EB1743882C76}" type="pres">
      <dgm:prSet presAssocID="{695E0590-B4DA-4445-99D9-2DB9F90A6621}" presName="parentText" presStyleLbl="node1" presStyleIdx="2" presStyleCnt="3" custScaleX="12888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435292-C7C1-4CA5-A10C-47E4B918FCE9}" type="pres">
      <dgm:prSet presAssocID="{695E0590-B4DA-4445-99D9-2DB9F90A6621}" presName="negativeSpace" presStyleCnt="0"/>
      <dgm:spPr/>
    </dgm:pt>
    <dgm:pt modelId="{1DB7109F-2972-451A-B976-068923CE5047}" type="pres">
      <dgm:prSet presAssocID="{695E0590-B4DA-4445-99D9-2DB9F90A6621}" presName="childText" presStyleLbl="conFgAcc1" presStyleIdx="2" presStyleCnt="3" custLinFactY="100000" custLinFactNeighborX="-931" custLinFactNeighborY="132199">
        <dgm:presLayoutVars>
          <dgm:bulletEnabled val="1"/>
        </dgm:presLayoutVars>
      </dgm:prSet>
      <dgm:spPr/>
    </dgm:pt>
  </dgm:ptLst>
  <dgm:cxnLst>
    <dgm:cxn modelId="{52979907-2DCE-40CD-B95A-945F9C38A3CA}" type="presOf" srcId="{695E0590-B4DA-4445-99D9-2DB9F90A6621}" destId="{0775B6E9-6BBC-4D5A-82AE-EB1743882C76}" srcOrd="1" destOrd="0" presId="urn:microsoft.com/office/officeart/2005/8/layout/list1"/>
    <dgm:cxn modelId="{9DD80933-B503-4BA6-90F2-7238519D13F7}" type="presOf" srcId="{5BAD71F6-48D2-4D25-8844-D10560E34BAE}" destId="{BD218928-4D93-4567-AE28-E288F61D272A}" srcOrd="0" destOrd="0" presId="urn:microsoft.com/office/officeart/2005/8/layout/list1"/>
    <dgm:cxn modelId="{C19AD4EC-9F2F-463A-B3D3-BD12D5408244}" type="presOf" srcId="{EBBE24BA-F868-425D-B152-6FA11A6BC2A7}" destId="{D7DD9280-A17F-4C01-B060-60FD3915D8B6}" srcOrd="0" destOrd="0" presId="urn:microsoft.com/office/officeart/2005/8/layout/list1"/>
    <dgm:cxn modelId="{1E932FDB-CF11-4BE0-B797-7059DCC34DE2}" type="presOf" srcId="{0F0BC99C-B11D-4D31-B2FD-79155F330CE9}" destId="{8FCA13CD-7297-4F23-BA02-9BFFF67A2EDF}" srcOrd="0" destOrd="0" presId="urn:microsoft.com/office/officeart/2005/8/layout/list1"/>
    <dgm:cxn modelId="{FF106B48-E054-47EF-91E3-419768769229}" srcId="{5BAD71F6-48D2-4D25-8844-D10560E34BAE}" destId="{695E0590-B4DA-4445-99D9-2DB9F90A6621}" srcOrd="2" destOrd="0" parTransId="{B9EFB8A1-5F96-421F-89B1-62F87F63144F}" sibTransId="{8A2AF7BD-19AB-48F2-BA55-8D6C12C5DC2A}"/>
    <dgm:cxn modelId="{EC326F33-5F1F-4D4F-A832-8EC27E5D63FA}" type="presOf" srcId="{695E0590-B4DA-4445-99D9-2DB9F90A6621}" destId="{14A9D68D-8731-4CFE-89B2-163A6175E7A2}" srcOrd="0" destOrd="0" presId="urn:microsoft.com/office/officeart/2005/8/layout/list1"/>
    <dgm:cxn modelId="{560E9967-4483-4980-B8DB-FDB202618DC2}" type="presOf" srcId="{0F0BC99C-B11D-4D31-B2FD-79155F330CE9}" destId="{DA8EC289-26DE-4EDC-A7E3-1ECF3FDFE6D4}" srcOrd="1" destOrd="0" presId="urn:microsoft.com/office/officeart/2005/8/layout/list1"/>
    <dgm:cxn modelId="{7E734C97-BE62-4E24-A01D-1F8A24AAEDFC}" type="presOf" srcId="{EBBE24BA-F868-425D-B152-6FA11A6BC2A7}" destId="{05FC359D-9688-4A13-A857-EEF8D97BCE77}" srcOrd="1" destOrd="0" presId="urn:microsoft.com/office/officeart/2005/8/layout/list1"/>
    <dgm:cxn modelId="{D2954C15-546D-4B1A-985F-7C0CE5191917}" srcId="{5BAD71F6-48D2-4D25-8844-D10560E34BAE}" destId="{EBBE24BA-F868-425D-B152-6FA11A6BC2A7}" srcOrd="1" destOrd="0" parTransId="{550409AF-F4B9-438E-BA77-1ECF384DCEBA}" sibTransId="{C120F54B-E9B0-4DF2-9E12-CE3724A89EE1}"/>
    <dgm:cxn modelId="{D9859030-4EBB-462D-990B-62B46998405B}" srcId="{5BAD71F6-48D2-4D25-8844-D10560E34BAE}" destId="{0F0BC99C-B11D-4D31-B2FD-79155F330CE9}" srcOrd="0" destOrd="0" parTransId="{7699D339-F993-447A-BFAD-208F52B4DF1D}" sibTransId="{3D64FBA1-6002-47D0-B042-648C077B4402}"/>
    <dgm:cxn modelId="{5C15A1E4-4581-4167-9E19-A3245443D396}" type="presParOf" srcId="{BD218928-4D93-4567-AE28-E288F61D272A}" destId="{B60631B5-9681-4253-9D3A-4DCD12579C3B}" srcOrd="0" destOrd="0" presId="urn:microsoft.com/office/officeart/2005/8/layout/list1"/>
    <dgm:cxn modelId="{31836FBE-08BE-4239-81E2-B15B99E895DB}" type="presParOf" srcId="{B60631B5-9681-4253-9D3A-4DCD12579C3B}" destId="{8FCA13CD-7297-4F23-BA02-9BFFF67A2EDF}" srcOrd="0" destOrd="0" presId="urn:microsoft.com/office/officeart/2005/8/layout/list1"/>
    <dgm:cxn modelId="{8B4C77F1-F96A-438E-B5E0-CD374772F91C}" type="presParOf" srcId="{B60631B5-9681-4253-9D3A-4DCD12579C3B}" destId="{DA8EC289-26DE-4EDC-A7E3-1ECF3FDFE6D4}" srcOrd="1" destOrd="0" presId="urn:microsoft.com/office/officeart/2005/8/layout/list1"/>
    <dgm:cxn modelId="{8BA3F63B-5886-4DE5-9877-6F2D0F42BF2E}" type="presParOf" srcId="{BD218928-4D93-4567-AE28-E288F61D272A}" destId="{AC6D78A7-43E1-4657-BBE3-E4BB7742E9FB}" srcOrd="1" destOrd="0" presId="urn:microsoft.com/office/officeart/2005/8/layout/list1"/>
    <dgm:cxn modelId="{78E40CA8-6C72-4C62-B218-664AE3002159}" type="presParOf" srcId="{BD218928-4D93-4567-AE28-E288F61D272A}" destId="{0021D3BF-F949-4008-8F21-B79A6900C2C8}" srcOrd="2" destOrd="0" presId="urn:microsoft.com/office/officeart/2005/8/layout/list1"/>
    <dgm:cxn modelId="{925E4126-84C6-48D9-8B7D-39A1B8E810BC}" type="presParOf" srcId="{BD218928-4D93-4567-AE28-E288F61D272A}" destId="{93F11AFF-59D3-4CDC-A20A-88A142BDBFB8}" srcOrd="3" destOrd="0" presId="urn:microsoft.com/office/officeart/2005/8/layout/list1"/>
    <dgm:cxn modelId="{31887F04-32D0-46EF-8CC2-5529BACDF844}" type="presParOf" srcId="{BD218928-4D93-4567-AE28-E288F61D272A}" destId="{9B916312-BF6B-4E78-8467-59A22C329191}" srcOrd="4" destOrd="0" presId="urn:microsoft.com/office/officeart/2005/8/layout/list1"/>
    <dgm:cxn modelId="{C00B4450-274B-4853-9114-7A841D816EF3}" type="presParOf" srcId="{9B916312-BF6B-4E78-8467-59A22C329191}" destId="{D7DD9280-A17F-4C01-B060-60FD3915D8B6}" srcOrd="0" destOrd="0" presId="urn:microsoft.com/office/officeart/2005/8/layout/list1"/>
    <dgm:cxn modelId="{9A28DD3F-6B33-4EFF-9983-60113ACC06DA}" type="presParOf" srcId="{9B916312-BF6B-4E78-8467-59A22C329191}" destId="{05FC359D-9688-4A13-A857-EEF8D97BCE77}" srcOrd="1" destOrd="0" presId="urn:microsoft.com/office/officeart/2005/8/layout/list1"/>
    <dgm:cxn modelId="{C3A86DFE-23E3-4FD3-971A-8DB865A8B5A3}" type="presParOf" srcId="{BD218928-4D93-4567-AE28-E288F61D272A}" destId="{69C70E1A-EEC2-4A57-B308-0D44C7519F3C}" srcOrd="5" destOrd="0" presId="urn:microsoft.com/office/officeart/2005/8/layout/list1"/>
    <dgm:cxn modelId="{AC158061-128B-44AD-B081-3769FD368C26}" type="presParOf" srcId="{BD218928-4D93-4567-AE28-E288F61D272A}" destId="{9110038C-865B-444E-BCC4-746FBBAA8CFF}" srcOrd="6" destOrd="0" presId="urn:microsoft.com/office/officeart/2005/8/layout/list1"/>
    <dgm:cxn modelId="{75E44DE7-E2D3-4208-A102-6CD8A98E8C07}" type="presParOf" srcId="{BD218928-4D93-4567-AE28-E288F61D272A}" destId="{D21ED5EC-FBDB-4D85-BEC6-8B1B9C2E120A}" srcOrd="7" destOrd="0" presId="urn:microsoft.com/office/officeart/2005/8/layout/list1"/>
    <dgm:cxn modelId="{652E3932-221A-430F-A6BD-EC9EFF6A5219}" type="presParOf" srcId="{BD218928-4D93-4567-AE28-E288F61D272A}" destId="{D24B26FD-ED36-427C-8AA3-09F7D847BFE7}" srcOrd="8" destOrd="0" presId="urn:microsoft.com/office/officeart/2005/8/layout/list1"/>
    <dgm:cxn modelId="{D7842103-6497-4DBD-8989-F8A8F4DB3714}" type="presParOf" srcId="{D24B26FD-ED36-427C-8AA3-09F7D847BFE7}" destId="{14A9D68D-8731-4CFE-89B2-163A6175E7A2}" srcOrd="0" destOrd="0" presId="urn:microsoft.com/office/officeart/2005/8/layout/list1"/>
    <dgm:cxn modelId="{00182A97-F113-4052-8677-45E76513C29D}" type="presParOf" srcId="{D24B26FD-ED36-427C-8AA3-09F7D847BFE7}" destId="{0775B6E9-6BBC-4D5A-82AE-EB1743882C76}" srcOrd="1" destOrd="0" presId="urn:microsoft.com/office/officeart/2005/8/layout/list1"/>
    <dgm:cxn modelId="{C3EF4D24-FD1E-4053-86AD-10842449F9FE}" type="presParOf" srcId="{BD218928-4D93-4567-AE28-E288F61D272A}" destId="{D6435292-C7C1-4CA5-A10C-47E4B918FCE9}" srcOrd="9" destOrd="0" presId="urn:microsoft.com/office/officeart/2005/8/layout/list1"/>
    <dgm:cxn modelId="{DC9FDC70-141D-4C2F-8018-71E76E114A6E}" type="presParOf" srcId="{BD218928-4D93-4567-AE28-E288F61D272A}" destId="{1DB7109F-2972-451A-B976-068923CE50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4A97D2-9FC2-4C6F-8973-4BD89CD1C1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F1D810-5BE2-4912-9333-AF0BD3B6B78F}">
      <dgm:prSet phldrT="[Текст]"/>
      <dgm:spPr/>
      <dgm:t>
        <a:bodyPr/>
        <a:lstStyle/>
        <a:p>
          <a:r>
            <a: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1.</a:t>
          </a:r>
          <a:r>
            <a:rPr lang="uk-UA" dirty="0"/>
            <a:t>  Зв’язок мови з рухом і музичним ритмом</a:t>
          </a:r>
          <a:endParaRPr lang="ru-RU" dirty="0"/>
        </a:p>
      </dgm:t>
    </dgm:pt>
    <dgm:pt modelId="{F59384AA-4A24-4852-9C27-124CE3B55116}" type="parTrans" cxnId="{F23FE52E-9B2F-4C70-9226-A725BD8AFB84}">
      <dgm:prSet/>
      <dgm:spPr/>
      <dgm:t>
        <a:bodyPr/>
        <a:lstStyle/>
        <a:p>
          <a:endParaRPr lang="ru-RU"/>
        </a:p>
      </dgm:t>
    </dgm:pt>
    <dgm:pt modelId="{9CC41C90-9182-4F87-BB15-D0F987552D4E}" type="sibTrans" cxnId="{F23FE52E-9B2F-4C70-9226-A725BD8AFB84}">
      <dgm:prSet/>
      <dgm:spPr/>
      <dgm:t>
        <a:bodyPr/>
        <a:lstStyle/>
        <a:p>
          <a:endParaRPr lang="ru-RU"/>
        </a:p>
      </dgm:t>
    </dgm:pt>
    <dgm:pt modelId="{86BBC0D3-8528-4905-9376-90FE5948E6AF}">
      <dgm:prSet phldrT="[Текст]"/>
      <dgm:spPr/>
      <dgm:t>
        <a:bodyPr/>
        <a:lstStyle/>
        <a:p>
          <a:r>
            <a: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2.</a:t>
          </a:r>
          <a:r>
            <a:rPr lang="uk-UA" dirty="0"/>
            <a:t>  Розвиток у дітей основних рухів</a:t>
          </a:r>
          <a:endParaRPr lang="ru-RU" dirty="0"/>
        </a:p>
      </dgm:t>
    </dgm:pt>
    <dgm:pt modelId="{A099C14A-89F4-4569-B864-23778DD9D295}" type="parTrans" cxnId="{1C61CF36-718E-4E41-9754-6B4F606660B3}">
      <dgm:prSet/>
      <dgm:spPr/>
      <dgm:t>
        <a:bodyPr/>
        <a:lstStyle/>
        <a:p>
          <a:endParaRPr lang="ru-RU"/>
        </a:p>
      </dgm:t>
    </dgm:pt>
    <dgm:pt modelId="{5187C0D6-7D1F-456E-9C7A-28B2C01CC495}" type="sibTrans" cxnId="{1C61CF36-718E-4E41-9754-6B4F606660B3}">
      <dgm:prSet/>
      <dgm:spPr/>
      <dgm:t>
        <a:bodyPr/>
        <a:lstStyle/>
        <a:p>
          <a:endParaRPr lang="ru-RU"/>
        </a:p>
      </dgm:t>
    </dgm:pt>
    <dgm:pt modelId="{732800EE-742C-48A0-96FD-8F0D876CB00D}">
      <dgm:prSet phldrT="[Текст]"/>
      <dgm:spPr/>
      <dgm:t>
        <a:bodyPr/>
        <a:lstStyle/>
        <a:p>
          <a:r>
            <a: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3.  </a:t>
          </a:r>
          <a:r>
            <a:rPr lang="uk-UA" dirty="0"/>
            <a:t>Розвиток у дітей музично-ритмічного почуття</a:t>
          </a:r>
          <a:endParaRPr lang="ru-RU" dirty="0"/>
        </a:p>
      </dgm:t>
    </dgm:pt>
    <dgm:pt modelId="{7A9937E7-FBC9-4EA9-92B7-C3EB8F80E468}" type="parTrans" cxnId="{1FCC1E9C-6DC3-4274-BE94-01D296390EC4}">
      <dgm:prSet/>
      <dgm:spPr/>
      <dgm:t>
        <a:bodyPr/>
        <a:lstStyle/>
        <a:p>
          <a:endParaRPr lang="ru-RU"/>
        </a:p>
      </dgm:t>
    </dgm:pt>
    <dgm:pt modelId="{A4B0E22D-435D-4E73-9CF1-8C2BF12BBF7F}" type="sibTrans" cxnId="{1FCC1E9C-6DC3-4274-BE94-01D296390EC4}">
      <dgm:prSet/>
      <dgm:spPr/>
      <dgm:t>
        <a:bodyPr/>
        <a:lstStyle/>
        <a:p>
          <a:endParaRPr lang="ru-RU"/>
        </a:p>
      </dgm:t>
    </dgm:pt>
    <dgm:pt modelId="{1BF2E475-13B6-41A0-9383-1CF579F8F6AC}" type="pres">
      <dgm:prSet presAssocID="{7E4A97D2-9FC2-4C6F-8973-4BD89CD1C1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5BFA78C-B0DD-48A6-AB4C-D13B2A468BA3}" type="pres">
      <dgm:prSet presAssocID="{3BF1D810-5BE2-4912-9333-AF0BD3B6B78F}" presName="parentLin" presStyleCnt="0"/>
      <dgm:spPr/>
    </dgm:pt>
    <dgm:pt modelId="{17BB491E-0892-4306-AACF-047D7FF6D617}" type="pres">
      <dgm:prSet presAssocID="{3BF1D810-5BE2-4912-9333-AF0BD3B6B78F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FE998547-3B08-4951-9945-6506DE772CC2}" type="pres">
      <dgm:prSet presAssocID="{3BF1D810-5BE2-4912-9333-AF0BD3B6B78F}" presName="parentText" presStyleLbl="node1" presStyleIdx="0" presStyleCnt="3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EFE924-8561-4396-B575-DBC489178B72}" type="pres">
      <dgm:prSet presAssocID="{3BF1D810-5BE2-4912-9333-AF0BD3B6B78F}" presName="negativeSpace" presStyleCnt="0"/>
      <dgm:spPr/>
    </dgm:pt>
    <dgm:pt modelId="{787EA2EB-5572-4FC6-835A-9078DB9B9B98}" type="pres">
      <dgm:prSet presAssocID="{3BF1D810-5BE2-4912-9333-AF0BD3B6B78F}" presName="childText" presStyleLbl="conFgAcc1" presStyleIdx="0" presStyleCnt="3">
        <dgm:presLayoutVars>
          <dgm:bulletEnabled val="1"/>
        </dgm:presLayoutVars>
      </dgm:prSet>
      <dgm:spPr/>
    </dgm:pt>
    <dgm:pt modelId="{DFBF5C5A-06FB-46DD-BBBD-3DF759928F7D}" type="pres">
      <dgm:prSet presAssocID="{9CC41C90-9182-4F87-BB15-D0F987552D4E}" presName="spaceBetweenRectangles" presStyleCnt="0"/>
      <dgm:spPr/>
    </dgm:pt>
    <dgm:pt modelId="{C179C793-892C-47FE-9FA7-97FD7910E8E8}" type="pres">
      <dgm:prSet presAssocID="{86BBC0D3-8528-4905-9376-90FE5948E6AF}" presName="parentLin" presStyleCnt="0"/>
      <dgm:spPr/>
    </dgm:pt>
    <dgm:pt modelId="{27B77ACB-4FD6-4CBC-B1F6-3322BF3E61B6}" type="pres">
      <dgm:prSet presAssocID="{86BBC0D3-8528-4905-9376-90FE5948E6AF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22C258D-9E84-434C-BBC1-0A254E59DABA}" type="pres">
      <dgm:prSet presAssocID="{86BBC0D3-8528-4905-9376-90FE5948E6AF}" presName="parentText" presStyleLbl="node1" presStyleIdx="1" presStyleCnt="3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469C7C-21C7-4C8E-812A-8DB352563715}" type="pres">
      <dgm:prSet presAssocID="{86BBC0D3-8528-4905-9376-90FE5948E6AF}" presName="negativeSpace" presStyleCnt="0"/>
      <dgm:spPr/>
    </dgm:pt>
    <dgm:pt modelId="{8098FE14-C4AF-4E82-A7E6-EBF1E0946211}" type="pres">
      <dgm:prSet presAssocID="{86BBC0D3-8528-4905-9376-90FE5948E6AF}" presName="childText" presStyleLbl="conFgAcc1" presStyleIdx="1" presStyleCnt="3">
        <dgm:presLayoutVars>
          <dgm:bulletEnabled val="1"/>
        </dgm:presLayoutVars>
      </dgm:prSet>
      <dgm:spPr/>
    </dgm:pt>
    <dgm:pt modelId="{473B19D2-EDCE-416A-A822-646BE32D8C8C}" type="pres">
      <dgm:prSet presAssocID="{5187C0D6-7D1F-456E-9C7A-28B2C01CC495}" presName="spaceBetweenRectangles" presStyleCnt="0"/>
      <dgm:spPr/>
    </dgm:pt>
    <dgm:pt modelId="{63E8A4AA-5925-4465-BA2E-DAFC79CECE04}" type="pres">
      <dgm:prSet presAssocID="{732800EE-742C-48A0-96FD-8F0D876CB00D}" presName="parentLin" presStyleCnt="0"/>
      <dgm:spPr/>
    </dgm:pt>
    <dgm:pt modelId="{DE5F16DD-B669-4131-9A86-FC319885EC70}" type="pres">
      <dgm:prSet presAssocID="{732800EE-742C-48A0-96FD-8F0D876CB00D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BEAD8DC1-AB6A-4E1E-B456-283B1ED0492A}" type="pres">
      <dgm:prSet presAssocID="{732800EE-742C-48A0-96FD-8F0D876CB00D}" presName="parentText" presStyleLbl="node1" presStyleIdx="2" presStyleCnt="3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E512D8-9521-4B38-A27E-ACD149875480}" type="pres">
      <dgm:prSet presAssocID="{732800EE-742C-48A0-96FD-8F0D876CB00D}" presName="negativeSpace" presStyleCnt="0"/>
      <dgm:spPr/>
    </dgm:pt>
    <dgm:pt modelId="{BDB74422-7558-4841-AEA9-C8BA4B03FA1D}" type="pres">
      <dgm:prSet presAssocID="{732800EE-742C-48A0-96FD-8F0D876CB0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3FE52E-9B2F-4C70-9226-A725BD8AFB84}" srcId="{7E4A97D2-9FC2-4C6F-8973-4BD89CD1C1E6}" destId="{3BF1D810-5BE2-4912-9333-AF0BD3B6B78F}" srcOrd="0" destOrd="0" parTransId="{F59384AA-4A24-4852-9C27-124CE3B55116}" sibTransId="{9CC41C90-9182-4F87-BB15-D0F987552D4E}"/>
    <dgm:cxn modelId="{6E1377C2-202D-4A44-AB96-1E341C5236E1}" type="presOf" srcId="{86BBC0D3-8528-4905-9376-90FE5948E6AF}" destId="{D22C258D-9E84-434C-BBC1-0A254E59DABA}" srcOrd="1" destOrd="0" presId="urn:microsoft.com/office/officeart/2005/8/layout/list1"/>
    <dgm:cxn modelId="{9EA6059A-9486-4375-915E-D9B0F2FE4CF3}" type="presOf" srcId="{732800EE-742C-48A0-96FD-8F0D876CB00D}" destId="{BEAD8DC1-AB6A-4E1E-B456-283B1ED0492A}" srcOrd="1" destOrd="0" presId="urn:microsoft.com/office/officeart/2005/8/layout/list1"/>
    <dgm:cxn modelId="{1C61CF36-718E-4E41-9754-6B4F606660B3}" srcId="{7E4A97D2-9FC2-4C6F-8973-4BD89CD1C1E6}" destId="{86BBC0D3-8528-4905-9376-90FE5948E6AF}" srcOrd="1" destOrd="0" parTransId="{A099C14A-89F4-4569-B864-23778DD9D295}" sibTransId="{5187C0D6-7D1F-456E-9C7A-28B2C01CC495}"/>
    <dgm:cxn modelId="{5A2A3CAF-FC87-43CD-BECC-8A5A4D6B8CCC}" type="presOf" srcId="{3BF1D810-5BE2-4912-9333-AF0BD3B6B78F}" destId="{FE998547-3B08-4951-9945-6506DE772CC2}" srcOrd="1" destOrd="0" presId="urn:microsoft.com/office/officeart/2005/8/layout/list1"/>
    <dgm:cxn modelId="{1FCC1E9C-6DC3-4274-BE94-01D296390EC4}" srcId="{7E4A97D2-9FC2-4C6F-8973-4BD89CD1C1E6}" destId="{732800EE-742C-48A0-96FD-8F0D876CB00D}" srcOrd="2" destOrd="0" parTransId="{7A9937E7-FBC9-4EA9-92B7-C3EB8F80E468}" sibTransId="{A4B0E22D-435D-4E73-9CF1-8C2BF12BBF7F}"/>
    <dgm:cxn modelId="{B5BEDCA7-C03F-48C7-ACF7-1FB1128B38C4}" type="presOf" srcId="{86BBC0D3-8528-4905-9376-90FE5948E6AF}" destId="{27B77ACB-4FD6-4CBC-B1F6-3322BF3E61B6}" srcOrd="0" destOrd="0" presId="urn:microsoft.com/office/officeart/2005/8/layout/list1"/>
    <dgm:cxn modelId="{09951C4E-A134-4470-850A-F02838118777}" type="presOf" srcId="{3BF1D810-5BE2-4912-9333-AF0BD3B6B78F}" destId="{17BB491E-0892-4306-AACF-047D7FF6D617}" srcOrd="0" destOrd="0" presId="urn:microsoft.com/office/officeart/2005/8/layout/list1"/>
    <dgm:cxn modelId="{CDD7E4EE-FF2E-4800-8416-778DAD0BED5F}" type="presOf" srcId="{732800EE-742C-48A0-96FD-8F0D876CB00D}" destId="{DE5F16DD-B669-4131-9A86-FC319885EC70}" srcOrd="0" destOrd="0" presId="urn:microsoft.com/office/officeart/2005/8/layout/list1"/>
    <dgm:cxn modelId="{3D7EFD0C-629C-4733-BF68-14DB07725F53}" type="presOf" srcId="{7E4A97D2-9FC2-4C6F-8973-4BD89CD1C1E6}" destId="{1BF2E475-13B6-41A0-9383-1CF579F8F6AC}" srcOrd="0" destOrd="0" presId="urn:microsoft.com/office/officeart/2005/8/layout/list1"/>
    <dgm:cxn modelId="{4CDD7DAB-F5D3-4A40-9804-ECA8FCDB79F7}" type="presParOf" srcId="{1BF2E475-13B6-41A0-9383-1CF579F8F6AC}" destId="{05BFA78C-B0DD-48A6-AB4C-D13B2A468BA3}" srcOrd="0" destOrd="0" presId="urn:microsoft.com/office/officeart/2005/8/layout/list1"/>
    <dgm:cxn modelId="{49FE3462-AF88-4964-8B58-071D67A2213D}" type="presParOf" srcId="{05BFA78C-B0DD-48A6-AB4C-D13B2A468BA3}" destId="{17BB491E-0892-4306-AACF-047D7FF6D617}" srcOrd="0" destOrd="0" presId="urn:microsoft.com/office/officeart/2005/8/layout/list1"/>
    <dgm:cxn modelId="{42895E02-3DEF-44EF-955A-300DE6889F2E}" type="presParOf" srcId="{05BFA78C-B0DD-48A6-AB4C-D13B2A468BA3}" destId="{FE998547-3B08-4951-9945-6506DE772CC2}" srcOrd="1" destOrd="0" presId="urn:microsoft.com/office/officeart/2005/8/layout/list1"/>
    <dgm:cxn modelId="{FBA50B19-633D-4E34-8B1A-CA6A6143CAAD}" type="presParOf" srcId="{1BF2E475-13B6-41A0-9383-1CF579F8F6AC}" destId="{E1EFE924-8561-4396-B575-DBC489178B72}" srcOrd="1" destOrd="0" presId="urn:microsoft.com/office/officeart/2005/8/layout/list1"/>
    <dgm:cxn modelId="{50155C76-C4D1-415B-A0C4-50B60194DA76}" type="presParOf" srcId="{1BF2E475-13B6-41A0-9383-1CF579F8F6AC}" destId="{787EA2EB-5572-4FC6-835A-9078DB9B9B98}" srcOrd="2" destOrd="0" presId="urn:microsoft.com/office/officeart/2005/8/layout/list1"/>
    <dgm:cxn modelId="{0D9ECCE5-5CBF-41C1-9ADD-00165DAE80B0}" type="presParOf" srcId="{1BF2E475-13B6-41A0-9383-1CF579F8F6AC}" destId="{DFBF5C5A-06FB-46DD-BBBD-3DF759928F7D}" srcOrd="3" destOrd="0" presId="urn:microsoft.com/office/officeart/2005/8/layout/list1"/>
    <dgm:cxn modelId="{00760E82-790A-4D55-9765-45677B9935BB}" type="presParOf" srcId="{1BF2E475-13B6-41A0-9383-1CF579F8F6AC}" destId="{C179C793-892C-47FE-9FA7-97FD7910E8E8}" srcOrd="4" destOrd="0" presId="urn:microsoft.com/office/officeart/2005/8/layout/list1"/>
    <dgm:cxn modelId="{7FA29481-D636-4143-8BEC-28F4AF3DCD9F}" type="presParOf" srcId="{C179C793-892C-47FE-9FA7-97FD7910E8E8}" destId="{27B77ACB-4FD6-4CBC-B1F6-3322BF3E61B6}" srcOrd="0" destOrd="0" presId="urn:microsoft.com/office/officeart/2005/8/layout/list1"/>
    <dgm:cxn modelId="{D1C6825D-A111-48E1-B4C1-6680729585B5}" type="presParOf" srcId="{C179C793-892C-47FE-9FA7-97FD7910E8E8}" destId="{D22C258D-9E84-434C-BBC1-0A254E59DABA}" srcOrd="1" destOrd="0" presId="urn:microsoft.com/office/officeart/2005/8/layout/list1"/>
    <dgm:cxn modelId="{391D4590-0764-4C72-B9FA-C86186098E0F}" type="presParOf" srcId="{1BF2E475-13B6-41A0-9383-1CF579F8F6AC}" destId="{88469C7C-21C7-4C8E-812A-8DB352563715}" srcOrd="5" destOrd="0" presId="urn:microsoft.com/office/officeart/2005/8/layout/list1"/>
    <dgm:cxn modelId="{4CA24806-9A94-4BCE-BD60-C5CE8EA18B24}" type="presParOf" srcId="{1BF2E475-13B6-41A0-9383-1CF579F8F6AC}" destId="{8098FE14-C4AF-4E82-A7E6-EBF1E0946211}" srcOrd="6" destOrd="0" presId="urn:microsoft.com/office/officeart/2005/8/layout/list1"/>
    <dgm:cxn modelId="{E42D60B6-E178-4872-A52C-6D5640A4BFCE}" type="presParOf" srcId="{1BF2E475-13B6-41A0-9383-1CF579F8F6AC}" destId="{473B19D2-EDCE-416A-A822-646BE32D8C8C}" srcOrd="7" destOrd="0" presId="urn:microsoft.com/office/officeart/2005/8/layout/list1"/>
    <dgm:cxn modelId="{CB9E83ED-4323-4DAF-BADA-13CC553A9921}" type="presParOf" srcId="{1BF2E475-13B6-41A0-9383-1CF579F8F6AC}" destId="{63E8A4AA-5925-4465-BA2E-DAFC79CECE04}" srcOrd="8" destOrd="0" presId="urn:microsoft.com/office/officeart/2005/8/layout/list1"/>
    <dgm:cxn modelId="{CEDCE84E-F7C9-4A38-9409-91454222BAC6}" type="presParOf" srcId="{63E8A4AA-5925-4465-BA2E-DAFC79CECE04}" destId="{DE5F16DD-B669-4131-9A86-FC319885EC70}" srcOrd="0" destOrd="0" presId="urn:microsoft.com/office/officeart/2005/8/layout/list1"/>
    <dgm:cxn modelId="{D9F64037-B9AA-4358-BAF0-A5711B2815DC}" type="presParOf" srcId="{63E8A4AA-5925-4465-BA2E-DAFC79CECE04}" destId="{BEAD8DC1-AB6A-4E1E-B456-283B1ED0492A}" srcOrd="1" destOrd="0" presId="urn:microsoft.com/office/officeart/2005/8/layout/list1"/>
    <dgm:cxn modelId="{5033E6CD-8C28-487A-8148-3E4E338A43F1}" type="presParOf" srcId="{1BF2E475-13B6-41A0-9383-1CF579F8F6AC}" destId="{8BE512D8-9521-4B38-A27E-ACD149875480}" srcOrd="9" destOrd="0" presId="urn:microsoft.com/office/officeart/2005/8/layout/list1"/>
    <dgm:cxn modelId="{8F2EF980-D8B4-4A41-82D2-50299BDE49BB}" type="presParOf" srcId="{1BF2E475-13B6-41A0-9383-1CF579F8F6AC}" destId="{BDB74422-7558-4841-AEA9-C8BA4B03FA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32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Розкриття творчого потенціалу</a:t>
          </a:r>
          <a:endParaRPr lang="ru-RU" sz="32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10FD7CAE-C6C3-4F43-89F1-0DAD60D0567D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32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Зниження емоційної тривожності</a:t>
          </a:r>
          <a:endParaRPr lang="ru-RU" sz="32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E2374-0195-4BCC-AC0F-6B21F1F34F07}" type="parTrans" cxnId="{9E274A00-5098-4941-84FD-DB356AEEC19A}">
      <dgm:prSet/>
      <dgm:spPr/>
      <dgm:t>
        <a:bodyPr/>
        <a:lstStyle/>
        <a:p>
          <a:endParaRPr lang="ru-RU"/>
        </a:p>
      </dgm:t>
    </dgm:pt>
    <dgm:pt modelId="{D9257CD5-50DE-41F4-B83B-62C627145A73}" type="sibTrans" cxnId="{9E274A00-5098-4941-84FD-DB356AEEC19A}">
      <dgm:prSet/>
      <dgm:spPr/>
      <dgm:t>
        <a:bodyPr/>
        <a:lstStyle/>
        <a:p>
          <a:endParaRPr lang="ru-RU"/>
        </a:p>
      </dgm:t>
    </dgm:pt>
    <dgm:pt modelId="{28DE5BFD-0BA8-449F-BDDE-9BCCE220B92E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32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комунікативних навичок</a:t>
          </a:r>
          <a:endParaRPr lang="ru-RU" sz="32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156F0-6A82-43BA-837A-676C1090E69F}" type="parTrans" cxnId="{1CE23A2E-08FF-4AC5-857B-63AE837DEAA6}">
      <dgm:prSet/>
      <dgm:spPr/>
      <dgm:t>
        <a:bodyPr/>
        <a:lstStyle/>
        <a:p>
          <a:endParaRPr lang="ru-RU"/>
        </a:p>
      </dgm:t>
    </dgm:pt>
    <dgm:pt modelId="{0FFE01C1-D836-40DE-ACD2-8219F8BB9E98}" type="sibTrans" cxnId="{1CE23A2E-08FF-4AC5-857B-63AE837DEAA6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3" custLinFactNeighborX="2794" custLinFactNeighborY="-48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C9F0B7-7CD5-4A16-9BFC-C7BCBFD08963}" type="pres">
      <dgm:prSet presAssocID="{8F262BCA-637D-42EB-AF6A-E9801AFB4A10}" presName="spacer" presStyleCnt="0"/>
      <dgm:spPr/>
    </dgm:pt>
    <dgm:pt modelId="{4C5F004F-F7DE-4297-B6B9-9CE91D163737}" type="pres">
      <dgm:prSet presAssocID="{10FD7CAE-C6C3-4F43-89F1-0DAD60D056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70578-9AEF-4FFE-9FFC-B43CEBF0DD65}" type="pres">
      <dgm:prSet presAssocID="{D9257CD5-50DE-41F4-B83B-62C627145A73}" presName="spacer" presStyleCnt="0"/>
      <dgm:spPr/>
    </dgm:pt>
    <dgm:pt modelId="{D0036967-C505-474A-A815-58D65B5F1515}" type="pres">
      <dgm:prSet presAssocID="{28DE5BFD-0BA8-449F-BDDE-9BCCE220B9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1A4742-BEE6-4BB0-BBFD-F5E704EFD99E}" type="presOf" srcId="{10FD7CAE-C6C3-4F43-89F1-0DAD60D0567D}" destId="{4C5F004F-F7DE-4297-B6B9-9CE91D163737}" srcOrd="0" destOrd="0" presId="urn:microsoft.com/office/officeart/2005/8/layout/vList2"/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A116FA11-889B-4D5F-B653-8C98D08E724E}" type="presOf" srcId="{28DE5BFD-0BA8-449F-BDDE-9BCCE220B92E}" destId="{D0036967-C505-474A-A815-58D65B5F1515}" srcOrd="0" destOrd="0" presId="urn:microsoft.com/office/officeart/2005/8/layout/vList2"/>
    <dgm:cxn modelId="{1CE23A2E-08FF-4AC5-857B-63AE837DEAA6}" srcId="{B88C2EC1-5ACA-4F9A-869D-28E7B39CE4D4}" destId="{28DE5BFD-0BA8-449F-BDDE-9BCCE220B92E}" srcOrd="2" destOrd="0" parTransId="{15A156F0-6A82-43BA-837A-676C1090E69F}" sibTransId="{0FFE01C1-D836-40DE-ACD2-8219F8BB9E98}"/>
    <dgm:cxn modelId="{9E274A00-5098-4941-84FD-DB356AEEC19A}" srcId="{B88C2EC1-5ACA-4F9A-869D-28E7B39CE4D4}" destId="{10FD7CAE-C6C3-4F43-89F1-0DAD60D0567D}" srcOrd="1" destOrd="0" parTransId="{0F5E2374-0195-4BCC-AC0F-6B21F1F34F07}" sibTransId="{D9257CD5-50DE-41F4-B83B-62C627145A73}"/>
    <dgm:cxn modelId="{06287AFB-9EBD-42EC-94BF-4AFA6276E4AA}" type="presParOf" srcId="{74748D2A-BDB0-40B4-84DB-DF46CD8B614E}" destId="{4BA7D56C-D547-4540-840E-A2B8FE6CB225}" srcOrd="0" destOrd="0" presId="urn:microsoft.com/office/officeart/2005/8/layout/vList2"/>
    <dgm:cxn modelId="{F9B665FB-3A17-425E-B63A-A4E0592CF4E3}" type="presParOf" srcId="{74748D2A-BDB0-40B4-84DB-DF46CD8B614E}" destId="{E7C9F0B7-7CD5-4A16-9BFC-C7BCBFD08963}" srcOrd="1" destOrd="0" presId="urn:microsoft.com/office/officeart/2005/8/layout/vList2"/>
    <dgm:cxn modelId="{A0A041C8-15FF-490D-A8DE-5AB0FC867890}" type="presParOf" srcId="{74748D2A-BDB0-40B4-84DB-DF46CD8B614E}" destId="{4C5F004F-F7DE-4297-B6B9-9CE91D163737}" srcOrd="2" destOrd="0" presId="urn:microsoft.com/office/officeart/2005/8/layout/vList2"/>
    <dgm:cxn modelId="{49E09597-5BFE-4F57-8700-F67177DF0486}" type="presParOf" srcId="{74748D2A-BDB0-40B4-84DB-DF46CD8B614E}" destId="{EA270578-9AEF-4FFE-9FFC-B43CEBF0DD65}" srcOrd="3" destOrd="0" presId="urn:microsoft.com/office/officeart/2005/8/layout/vList2"/>
    <dgm:cxn modelId="{BD8DEBFB-F6ED-49FA-AE18-632480D3D207}" type="presParOf" srcId="{74748D2A-BDB0-40B4-84DB-DF46CD8B614E}" destId="{D0036967-C505-474A-A815-58D65B5F1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32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Підвищення самооцінки</a:t>
          </a:r>
          <a:endParaRPr lang="ru-RU" sz="32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1" custLinFactNeighborX="-193" custLinFactNeighborY="572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06287AFB-9EBD-42EC-94BF-4AFA6276E4AA}" type="presParOf" srcId="{74748D2A-BDB0-40B4-84DB-DF46CD8B614E}" destId="{4BA7D56C-D547-4540-840E-A2B8FE6CB2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музичного, поетичного слуху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10FD7CAE-C6C3-4F43-89F1-0DAD60D0567D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Формування природного звучання голосу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E2374-0195-4BCC-AC0F-6B21F1F34F07}" type="parTrans" cxnId="{9E274A00-5098-4941-84FD-DB356AEEC19A}">
      <dgm:prSet/>
      <dgm:spPr/>
      <dgm:t>
        <a:bodyPr/>
        <a:lstStyle/>
        <a:p>
          <a:endParaRPr lang="ru-RU"/>
        </a:p>
      </dgm:t>
    </dgm:pt>
    <dgm:pt modelId="{D9257CD5-50DE-41F4-B83B-62C627145A73}" type="sibTrans" cxnId="{9E274A00-5098-4941-84FD-DB356AEEC19A}">
      <dgm:prSet/>
      <dgm:spPr/>
      <dgm:t>
        <a:bodyPr/>
        <a:lstStyle/>
        <a:p>
          <a:endParaRPr lang="ru-RU"/>
        </a:p>
      </dgm:t>
    </dgm:pt>
    <dgm:pt modelId="{28DE5BFD-0BA8-449F-BDDE-9BCCE220B92E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Вироблення співочого дихання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156F0-6A82-43BA-837A-676C1090E69F}" type="parTrans" cxnId="{1CE23A2E-08FF-4AC5-857B-63AE837DEAA6}">
      <dgm:prSet/>
      <dgm:spPr/>
      <dgm:t>
        <a:bodyPr/>
        <a:lstStyle/>
        <a:p>
          <a:endParaRPr lang="ru-RU"/>
        </a:p>
      </dgm:t>
    </dgm:pt>
    <dgm:pt modelId="{0FFE01C1-D836-40DE-ACD2-8219F8BB9E98}" type="sibTrans" cxnId="{1CE23A2E-08FF-4AC5-857B-63AE837DEAA6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3" custLinFactNeighborX="2794" custLinFactNeighborY="-48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C9F0B7-7CD5-4A16-9BFC-C7BCBFD08963}" type="pres">
      <dgm:prSet presAssocID="{8F262BCA-637D-42EB-AF6A-E9801AFB4A10}" presName="spacer" presStyleCnt="0"/>
      <dgm:spPr/>
    </dgm:pt>
    <dgm:pt modelId="{4C5F004F-F7DE-4297-B6B9-9CE91D163737}" type="pres">
      <dgm:prSet presAssocID="{10FD7CAE-C6C3-4F43-89F1-0DAD60D056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70578-9AEF-4FFE-9FFC-B43CEBF0DD65}" type="pres">
      <dgm:prSet presAssocID="{D9257CD5-50DE-41F4-B83B-62C627145A73}" presName="spacer" presStyleCnt="0"/>
      <dgm:spPr/>
    </dgm:pt>
    <dgm:pt modelId="{D0036967-C505-474A-A815-58D65B5F1515}" type="pres">
      <dgm:prSet presAssocID="{28DE5BFD-0BA8-449F-BDDE-9BCCE220B9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1A4742-BEE6-4BB0-BBFD-F5E704EFD99E}" type="presOf" srcId="{10FD7CAE-C6C3-4F43-89F1-0DAD60D0567D}" destId="{4C5F004F-F7DE-4297-B6B9-9CE91D163737}" srcOrd="0" destOrd="0" presId="urn:microsoft.com/office/officeart/2005/8/layout/vList2"/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A116FA11-889B-4D5F-B653-8C98D08E724E}" type="presOf" srcId="{28DE5BFD-0BA8-449F-BDDE-9BCCE220B92E}" destId="{D0036967-C505-474A-A815-58D65B5F1515}" srcOrd="0" destOrd="0" presId="urn:microsoft.com/office/officeart/2005/8/layout/vList2"/>
    <dgm:cxn modelId="{1CE23A2E-08FF-4AC5-857B-63AE837DEAA6}" srcId="{B88C2EC1-5ACA-4F9A-869D-28E7B39CE4D4}" destId="{28DE5BFD-0BA8-449F-BDDE-9BCCE220B92E}" srcOrd="2" destOrd="0" parTransId="{15A156F0-6A82-43BA-837A-676C1090E69F}" sibTransId="{0FFE01C1-D836-40DE-ACD2-8219F8BB9E98}"/>
    <dgm:cxn modelId="{9E274A00-5098-4941-84FD-DB356AEEC19A}" srcId="{B88C2EC1-5ACA-4F9A-869D-28E7B39CE4D4}" destId="{10FD7CAE-C6C3-4F43-89F1-0DAD60D0567D}" srcOrd="1" destOrd="0" parTransId="{0F5E2374-0195-4BCC-AC0F-6B21F1F34F07}" sibTransId="{D9257CD5-50DE-41F4-B83B-62C627145A73}"/>
    <dgm:cxn modelId="{06287AFB-9EBD-42EC-94BF-4AFA6276E4AA}" type="presParOf" srcId="{74748D2A-BDB0-40B4-84DB-DF46CD8B614E}" destId="{4BA7D56C-D547-4540-840E-A2B8FE6CB225}" srcOrd="0" destOrd="0" presId="urn:microsoft.com/office/officeart/2005/8/layout/vList2"/>
    <dgm:cxn modelId="{F9B665FB-3A17-425E-B63A-A4E0592CF4E3}" type="presParOf" srcId="{74748D2A-BDB0-40B4-84DB-DF46CD8B614E}" destId="{E7C9F0B7-7CD5-4A16-9BFC-C7BCBFD08963}" srcOrd="1" destOrd="0" presId="urn:microsoft.com/office/officeart/2005/8/layout/vList2"/>
    <dgm:cxn modelId="{A0A041C8-15FF-490D-A8DE-5AB0FC867890}" type="presParOf" srcId="{74748D2A-BDB0-40B4-84DB-DF46CD8B614E}" destId="{4C5F004F-F7DE-4297-B6B9-9CE91D163737}" srcOrd="2" destOrd="0" presId="urn:microsoft.com/office/officeart/2005/8/layout/vList2"/>
    <dgm:cxn modelId="{49E09597-5BFE-4F57-8700-F67177DF0486}" type="presParOf" srcId="{74748D2A-BDB0-40B4-84DB-DF46CD8B614E}" destId="{EA270578-9AEF-4FFE-9FFC-B43CEBF0DD65}" srcOrd="3" destOrd="0" presId="urn:microsoft.com/office/officeart/2005/8/layout/vList2"/>
    <dgm:cxn modelId="{BD8DEBFB-F6ED-49FA-AE18-632480D3D207}" type="presParOf" srcId="{74748D2A-BDB0-40B4-84DB-DF46CD8B614E}" destId="{D0036967-C505-474A-A815-58D65B5F1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чіткої дикції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1" custLinFactNeighborX="-193" custLinFactNeighborY="572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06287AFB-9EBD-42EC-94BF-4AFA6276E4AA}" type="presParOf" srcId="{74748D2A-BDB0-40B4-84DB-DF46CD8B614E}" destId="{4BA7D56C-D547-4540-840E-A2B8FE6CB2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Нормалізація емоційного стану людини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10FD7CAE-C6C3-4F43-89F1-0DAD60D0567D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Корекція психофізичних порушень дітей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E2374-0195-4BCC-AC0F-6B21F1F34F07}" type="parTrans" cxnId="{9E274A00-5098-4941-84FD-DB356AEEC19A}">
      <dgm:prSet/>
      <dgm:spPr/>
      <dgm:t>
        <a:bodyPr/>
        <a:lstStyle/>
        <a:p>
          <a:endParaRPr lang="ru-RU"/>
        </a:p>
      </dgm:t>
    </dgm:pt>
    <dgm:pt modelId="{D9257CD5-50DE-41F4-B83B-62C627145A73}" type="sibTrans" cxnId="{9E274A00-5098-4941-84FD-DB356AEEC19A}">
      <dgm:prSet/>
      <dgm:spPr/>
      <dgm:t>
        <a:bodyPr/>
        <a:lstStyle/>
        <a:p>
          <a:endParaRPr lang="ru-RU"/>
        </a:p>
      </dgm:t>
    </dgm:pt>
    <dgm:pt modelId="{28DE5BFD-0BA8-449F-BDDE-9BCCE220B92E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Підвищення імунітету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156F0-6A82-43BA-837A-676C1090E69F}" type="parTrans" cxnId="{1CE23A2E-08FF-4AC5-857B-63AE837DEAA6}">
      <dgm:prSet/>
      <dgm:spPr/>
      <dgm:t>
        <a:bodyPr/>
        <a:lstStyle/>
        <a:p>
          <a:endParaRPr lang="ru-RU"/>
        </a:p>
      </dgm:t>
    </dgm:pt>
    <dgm:pt modelId="{0FFE01C1-D836-40DE-ACD2-8219F8BB9E98}" type="sibTrans" cxnId="{1CE23A2E-08FF-4AC5-857B-63AE837DEAA6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3" custLinFactNeighborX="2794" custLinFactNeighborY="-48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C9F0B7-7CD5-4A16-9BFC-C7BCBFD08963}" type="pres">
      <dgm:prSet presAssocID="{8F262BCA-637D-42EB-AF6A-E9801AFB4A10}" presName="spacer" presStyleCnt="0"/>
      <dgm:spPr/>
    </dgm:pt>
    <dgm:pt modelId="{4C5F004F-F7DE-4297-B6B9-9CE91D163737}" type="pres">
      <dgm:prSet presAssocID="{10FD7CAE-C6C3-4F43-89F1-0DAD60D056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70578-9AEF-4FFE-9FFC-B43CEBF0DD65}" type="pres">
      <dgm:prSet presAssocID="{D9257CD5-50DE-41F4-B83B-62C627145A73}" presName="spacer" presStyleCnt="0"/>
      <dgm:spPr/>
    </dgm:pt>
    <dgm:pt modelId="{D0036967-C505-474A-A815-58D65B5F1515}" type="pres">
      <dgm:prSet presAssocID="{28DE5BFD-0BA8-449F-BDDE-9BCCE220B9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1A4742-BEE6-4BB0-BBFD-F5E704EFD99E}" type="presOf" srcId="{10FD7CAE-C6C3-4F43-89F1-0DAD60D0567D}" destId="{4C5F004F-F7DE-4297-B6B9-9CE91D163737}" srcOrd="0" destOrd="0" presId="urn:microsoft.com/office/officeart/2005/8/layout/vList2"/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A116FA11-889B-4D5F-B653-8C98D08E724E}" type="presOf" srcId="{28DE5BFD-0BA8-449F-BDDE-9BCCE220B92E}" destId="{D0036967-C505-474A-A815-58D65B5F1515}" srcOrd="0" destOrd="0" presId="urn:microsoft.com/office/officeart/2005/8/layout/vList2"/>
    <dgm:cxn modelId="{1CE23A2E-08FF-4AC5-857B-63AE837DEAA6}" srcId="{B88C2EC1-5ACA-4F9A-869D-28E7B39CE4D4}" destId="{28DE5BFD-0BA8-449F-BDDE-9BCCE220B92E}" srcOrd="2" destOrd="0" parTransId="{15A156F0-6A82-43BA-837A-676C1090E69F}" sibTransId="{0FFE01C1-D836-40DE-ACD2-8219F8BB9E98}"/>
    <dgm:cxn modelId="{9E274A00-5098-4941-84FD-DB356AEEC19A}" srcId="{B88C2EC1-5ACA-4F9A-869D-28E7B39CE4D4}" destId="{10FD7CAE-C6C3-4F43-89F1-0DAD60D0567D}" srcOrd="1" destOrd="0" parTransId="{0F5E2374-0195-4BCC-AC0F-6B21F1F34F07}" sibTransId="{D9257CD5-50DE-41F4-B83B-62C627145A73}"/>
    <dgm:cxn modelId="{06287AFB-9EBD-42EC-94BF-4AFA6276E4AA}" type="presParOf" srcId="{74748D2A-BDB0-40B4-84DB-DF46CD8B614E}" destId="{4BA7D56C-D547-4540-840E-A2B8FE6CB225}" srcOrd="0" destOrd="0" presId="urn:microsoft.com/office/officeart/2005/8/layout/vList2"/>
    <dgm:cxn modelId="{F9B665FB-3A17-425E-B63A-A4E0592CF4E3}" type="presParOf" srcId="{74748D2A-BDB0-40B4-84DB-DF46CD8B614E}" destId="{E7C9F0B7-7CD5-4A16-9BFC-C7BCBFD08963}" srcOrd="1" destOrd="0" presId="urn:microsoft.com/office/officeart/2005/8/layout/vList2"/>
    <dgm:cxn modelId="{A0A041C8-15FF-490D-A8DE-5AB0FC867890}" type="presParOf" srcId="{74748D2A-BDB0-40B4-84DB-DF46CD8B614E}" destId="{4C5F004F-F7DE-4297-B6B9-9CE91D163737}" srcOrd="2" destOrd="0" presId="urn:microsoft.com/office/officeart/2005/8/layout/vList2"/>
    <dgm:cxn modelId="{49E09597-5BFE-4F57-8700-F67177DF0486}" type="presParOf" srcId="{74748D2A-BDB0-40B4-84DB-DF46CD8B614E}" destId="{EA270578-9AEF-4FFE-9FFC-B43CEBF0DD65}" srcOrd="3" destOrd="0" presId="urn:microsoft.com/office/officeart/2005/8/layout/vList2"/>
    <dgm:cxn modelId="{BD8DEBFB-F6ED-49FA-AE18-632480D3D207}" type="presParOf" srcId="{74748D2A-BDB0-40B4-84DB-DF46CD8B614E}" destId="{D0036967-C505-474A-A815-58D65B5F1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Зняття напруги, болю, відновлення спокійного дихання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1" custLinFactNeighborX="-193" custLinFactNeighborY="572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06287AFB-9EBD-42EC-94BF-4AFA6276E4AA}" type="presParOf" srcId="{74748D2A-BDB0-40B4-84DB-DF46CD8B614E}" destId="{4BA7D56C-D547-4540-840E-A2B8FE6CB2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навичок концентрації, пластики і координації рухів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10FD7CAE-C6C3-4F43-89F1-0DAD60D0567D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Створення позитивного настрою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E2374-0195-4BCC-AC0F-6B21F1F34F07}" type="parTrans" cxnId="{9E274A00-5098-4941-84FD-DB356AEEC19A}">
      <dgm:prSet/>
      <dgm:spPr/>
      <dgm:t>
        <a:bodyPr/>
        <a:lstStyle/>
        <a:p>
          <a:endParaRPr lang="ru-RU"/>
        </a:p>
      </dgm:t>
    </dgm:pt>
    <dgm:pt modelId="{D9257CD5-50DE-41F4-B83B-62C627145A73}" type="sibTrans" cxnId="{9E274A00-5098-4941-84FD-DB356AEEC19A}">
      <dgm:prSet/>
      <dgm:spPr/>
      <dgm:t>
        <a:bodyPr/>
        <a:lstStyle/>
        <a:p>
          <a:endParaRPr lang="ru-RU"/>
        </a:p>
      </dgm:t>
    </dgm:pt>
    <dgm:pt modelId="{28DE5BFD-0BA8-449F-BDDE-9BCCE220B92E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Навчання елементам техніки виразних рухів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156F0-6A82-43BA-837A-676C1090E69F}" type="parTrans" cxnId="{1CE23A2E-08FF-4AC5-857B-63AE837DEAA6}">
      <dgm:prSet/>
      <dgm:spPr/>
      <dgm:t>
        <a:bodyPr/>
        <a:lstStyle/>
        <a:p>
          <a:endParaRPr lang="ru-RU"/>
        </a:p>
      </dgm:t>
    </dgm:pt>
    <dgm:pt modelId="{0FFE01C1-D836-40DE-ACD2-8219F8BB9E98}" type="sibTrans" cxnId="{1CE23A2E-08FF-4AC5-857B-63AE837DEAA6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3" custLinFactNeighborX="2794" custLinFactNeighborY="-48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C9F0B7-7CD5-4A16-9BFC-C7BCBFD08963}" type="pres">
      <dgm:prSet presAssocID="{8F262BCA-637D-42EB-AF6A-E9801AFB4A10}" presName="spacer" presStyleCnt="0"/>
      <dgm:spPr/>
    </dgm:pt>
    <dgm:pt modelId="{4C5F004F-F7DE-4297-B6B9-9CE91D163737}" type="pres">
      <dgm:prSet presAssocID="{10FD7CAE-C6C3-4F43-89F1-0DAD60D056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70578-9AEF-4FFE-9FFC-B43CEBF0DD65}" type="pres">
      <dgm:prSet presAssocID="{D9257CD5-50DE-41F4-B83B-62C627145A73}" presName="spacer" presStyleCnt="0"/>
      <dgm:spPr/>
    </dgm:pt>
    <dgm:pt modelId="{D0036967-C505-474A-A815-58D65B5F1515}" type="pres">
      <dgm:prSet presAssocID="{28DE5BFD-0BA8-449F-BDDE-9BCCE220B9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1A4742-BEE6-4BB0-BBFD-F5E704EFD99E}" type="presOf" srcId="{10FD7CAE-C6C3-4F43-89F1-0DAD60D0567D}" destId="{4C5F004F-F7DE-4297-B6B9-9CE91D163737}" srcOrd="0" destOrd="0" presId="urn:microsoft.com/office/officeart/2005/8/layout/vList2"/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A116FA11-889B-4D5F-B653-8C98D08E724E}" type="presOf" srcId="{28DE5BFD-0BA8-449F-BDDE-9BCCE220B92E}" destId="{D0036967-C505-474A-A815-58D65B5F1515}" srcOrd="0" destOrd="0" presId="urn:microsoft.com/office/officeart/2005/8/layout/vList2"/>
    <dgm:cxn modelId="{1CE23A2E-08FF-4AC5-857B-63AE837DEAA6}" srcId="{B88C2EC1-5ACA-4F9A-869D-28E7B39CE4D4}" destId="{28DE5BFD-0BA8-449F-BDDE-9BCCE220B92E}" srcOrd="2" destOrd="0" parTransId="{15A156F0-6A82-43BA-837A-676C1090E69F}" sibTransId="{0FFE01C1-D836-40DE-ACD2-8219F8BB9E98}"/>
    <dgm:cxn modelId="{9E274A00-5098-4941-84FD-DB356AEEC19A}" srcId="{B88C2EC1-5ACA-4F9A-869D-28E7B39CE4D4}" destId="{10FD7CAE-C6C3-4F43-89F1-0DAD60D0567D}" srcOrd="1" destOrd="0" parTransId="{0F5E2374-0195-4BCC-AC0F-6B21F1F34F07}" sibTransId="{D9257CD5-50DE-41F4-B83B-62C627145A73}"/>
    <dgm:cxn modelId="{06287AFB-9EBD-42EC-94BF-4AFA6276E4AA}" type="presParOf" srcId="{74748D2A-BDB0-40B4-84DB-DF46CD8B614E}" destId="{4BA7D56C-D547-4540-840E-A2B8FE6CB225}" srcOrd="0" destOrd="0" presId="urn:microsoft.com/office/officeart/2005/8/layout/vList2"/>
    <dgm:cxn modelId="{F9B665FB-3A17-425E-B63A-A4E0592CF4E3}" type="presParOf" srcId="{74748D2A-BDB0-40B4-84DB-DF46CD8B614E}" destId="{E7C9F0B7-7CD5-4A16-9BFC-C7BCBFD08963}" srcOrd="1" destOrd="0" presId="urn:microsoft.com/office/officeart/2005/8/layout/vList2"/>
    <dgm:cxn modelId="{A0A041C8-15FF-490D-A8DE-5AB0FC867890}" type="presParOf" srcId="{74748D2A-BDB0-40B4-84DB-DF46CD8B614E}" destId="{4C5F004F-F7DE-4297-B6B9-9CE91D163737}" srcOrd="2" destOrd="0" presId="urn:microsoft.com/office/officeart/2005/8/layout/vList2"/>
    <dgm:cxn modelId="{49E09597-5BFE-4F57-8700-F67177DF0486}" type="presParOf" srcId="{74748D2A-BDB0-40B4-84DB-DF46CD8B614E}" destId="{EA270578-9AEF-4FFE-9FFC-B43CEBF0DD65}" srcOrd="3" destOrd="0" presId="urn:microsoft.com/office/officeart/2005/8/layout/vList2"/>
    <dgm:cxn modelId="{BD8DEBFB-F6ED-49FA-AE18-632480D3D207}" type="presParOf" srcId="{74748D2A-BDB0-40B4-84DB-DF46CD8B614E}" destId="{D0036967-C505-474A-A815-58D65B5F1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88C2EC1-5ACA-4F9A-869D-28E7B39CE4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236FEF-ED8D-4F89-8022-06FBDF5F742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uk-UA" sz="2800" dirty="0">
              <a:solidFill>
                <a:srgbClr val="35759D"/>
              </a:solidFill>
              <a:latin typeface="Arial" panose="020B0604020202020204" pitchFamily="34" charset="0"/>
              <a:cs typeface="Arial" panose="020B0604020202020204" pitchFamily="34" charset="0"/>
            </a:rPr>
            <a:t>Виховання емоцій та почуттів</a:t>
          </a:r>
          <a:endParaRPr lang="ru-RU" sz="2800" dirty="0">
            <a:solidFill>
              <a:srgbClr val="35759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C60F-E719-4420-99F6-EF51E6EA41DA}" type="parTrans" cxnId="{0F790DC5-ABF0-480C-8528-3954CD434991}">
      <dgm:prSet/>
      <dgm:spPr/>
      <dgm:t>
        <a:bodyPr/>
        <a:lstStyle/>
        <a:p>
          <a:endParaRPr lang="ru-RU"/>
        </a:p>
      </dgm:t>
    </dgm:pt>
    <dgm:pt modelId="{8F262BCA-637D-42EB-AF6A-E9801AFB4A10}" type="sibTrans" cxnId="{0F790DC5-ABF0-480C-8528-3954CD434991}">
      <dgm:prSet/>
      <dgm:spPr/>
      <dgm:t>
        <a:bodyPr/>
        <a:lstStyle/>
        <a:p>
          <a:endParaRPr lang="ru-RU"/>
        </a:p>
      </dgm:t>
    </dgm:pt>
    <dgm:pt modelId="{74748D2A-BDB0-40B4-84DB-DF46CD8B614E}" type="pres">
      <dgm:prSet presAssocID="{B88C2EC1-5ACA-4F9A-869D-28E7B39C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A7D56C-D547-4540-840E-A2B8FE6CB225}" type="pres">
      <dgm:prSet presAssocID="{02236FEF-ED8D-4F89-8022-06FBDF5F742E}" presName="parentText" presStyleLbl="node1" presStyleIdx="0" presStyleCnt="1" custLinFactNeighborX="-193" custLinFactNeighborY="572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39C35F-EC1F-424D-A40F-281E66013C83}" type="presOf" srcId="{02236FEF-ED8D-4F89-8022-06FBDF5F742E}" destId="{4BA7D56C-D547-4540-840E-A2B8FE6CB225}" srcOrd="0" destOrd="0" presId="urn:microsoft.com/office/officeart/2005/8/layout/vList2"/>
    <dgm:cxn modelId="{0F790DC5-ABF0-480C-8528-3954CD434991}" srcId="{B88C2EC1-5ACA-4F9A-869D-28E7B39CE4D4}" destId="{02236FEF-ED8D-4F89-8022-06FBDF5F742E}" srcOrd="0" destOrd="0" parTransId="{D1E2C60F-E719-4420-99F6-EF51E6EA41DA}" sibTransId="{8F262BCA-637D-42EB-AF6A-E9801AFB4A10}"/>
    <dgm:cxn modelId="{78A63F09-0A85-439B-B775-D841832F61E9}" type="presOf" srcId="{B88C2EC1-5ACA-4F9A-869D-28E7B39CE4D4}" destId="{74748D2A-BDB0-40B4-84DB-DF46CD8B614E}" srcOrd="0" destOrd="0" presId="urn:microsoft.com/office/officeart/2005/8/layout/vList2"/>
    <dgm:cxn modelId="{06287AFB-9EBD-42EC-94BF-4AFA6276E4AA}" type="presParOf" srcId="{74748D2A-BDB0-40B4-84DB-DF46CD8B614E}" destId="{4BA7D56C-D547-4540-840E-A2B8FE6CB2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42E0CBA-BFEB-4F19-9D74-74E8F1A7E6E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FCB6DC-7669-4A89-89B4-EDD44855E24E}">
      <dgm:prSet phldrT="[Текст]" custT="1"/>
      <dgm:spPr>
        <a:ln w="28575">
          <a:solidFill>
            <a:srgbClr val="00B0F0"/>
          </a:solidFill>
        </a:ln>
      </dgm:spPr>
      <dgm:t>
        <a:bodyPr/>
        <a:lstStyle/>
        <a:p>
          <a:r>
            <a:rPr lang="uk-UA" sz="28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мімічні та пантомімічні етюди; </a:t>
          </a:r>
          <a:endParaRPr lang="ru-RU" sz="2800" b="0" cap="none" spc="0" dirty="0">
            <a:ln w="0"/>
            <a:solidFill>
              <a:schemeClr val="accent5">
                <a:lumMod val="75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860C09E-8F10-43F2-9AA7-A7BC2552E8B7}" type="parTrans" cxnId="{86F988EB-09BC-4F4C-AE51-1C8693245455}">
      <dgm:prSet/>
      <dgm:spPr/>
      <dgm:t>
        <a:bodyPr/>
        <a:lstStyle/>
        <a:p>
          <a:endParaRPr lang="ru-RU"/>
        </a:p>
      </dgm:t>
    </dgm:pt>
    <dgm:pt modelId="{2FDF80E5-84E3-4488-97EE-F8DAD9660504}" type="sibTrans" cxnId="{86F988EB-09BC-4F4C-AE51-1C8693245455}">
      <dgm:prSet/>
      <dgm:spPr/>
      <dgm:t>
        <a:bodyPr/>
        <a:lstStyle/>
        <a:p>
          <a:endParaRPr lang="ru-RU"/>
        </a:p>
      </dgm:t>
    </dgm:pt>
    <dgm:pt modelId="{3C31F162-626B-4B8C-A4F6-4F36F0ACED22}">
      <dgm:prSet phldrT="[Текст]" custT="1"/>
      <dgm:spPr>
        <a:ln w="28575">
          <a:solidFill>
            <a:srgbClr val="00B0F0"/>
          </a:solidFill>
        </a:ln>
      </dgm:spPr>
      <dgm:t>
        <a:bodyPr/>
        <a:lstStyle/>
        <a:p>
          <a:r>
            <a:rPr lang="uk-UA" sz="28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етюди та ігри на вираження окремих якостей характеру та емоцій;</a:t>
          </a:r>
          <a:endParaRPr lang="ru-RU" sz="2800" b="0" cap="none" spc="0" dirty="0">
            <a:ln w="0"/>
            <a:solidFill>
              <a:schemeClr val="accent5">
                <a:lumMod val="75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B41724D2-A900-40B9-B80A-7AD54F74F703}" type="parTrans" cxnId="{C9494FAF-695F-4A11-897C-B61D5B8D73FF}">
      <dgm:prSet/>
      <dgm:spPr/>
      <dgm:t>
        <a:bodyPr/>
        <a:lstStyle/>
        <a:p>
          <a:endParaRPr lang="ru-RU"/>
        </a:p>
      </dgm:t>
    </dgm:pt>
    <dgm:pt modelId="{6284A345-EA05-4295-9E0C-727462F9C129}" type="sibTrans" cxnId="{C9494FAF-695F-4A11-897C-B61D5B8D73FF}">
      <dgm:prSet/>
      <dgm:spPr/>
      <dgm:t>
        <a:bodyPr/>
        <a:lstStyle/>
        <a:p>
          <a:endParaRPr lang="ru-RU"/>
        </a:p>
      </dgm:t>
    </dgm:pt>
    <dgm:pt modelId="{DFFD27B9-318C-497A-B1FF-8DD56ABDE037}">
      <dgm:prSet phldrT="[Текст]" custT="1"/>
      <dgm:spPr>
        <a:ln w="28575">
          <a:solidFill>
            <a:srgbClr val="00B0F0"/>
          </a:solidFill>
        </a:ln>
      </dgm:spPr>
      <dgm:t>
        <a:bodyPr/>
        <a:lstStyle/>
        <a:p>
          <a:r>
            <a:rPr lang="uk-UA" sz="24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етюди та ігри, що мають психотерапевтичну спрямованість на певну дитину чи групу в цілому.</a:t>
          </a:r>
          <a:endParaRPr lang="ru-RU" sz="2400" b="0" cap="none" spc="0" dirty="0">
            <a:ln w="0"/>
            <a:solidFill>
              <a:schemeClr val="accent5">
                <a:lumMod val="75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15808AB-2621-4E53-9800-A9C0C3C767DC}" type="parTrans" cxnId="{4D773016-DB4F-4746-AFEC-40E4007B7F10}">
      <dgm:prSet/>
      <dgm:spPr/>
      <dgm:t>
        <a:bodyPr/>
        <a:lstStyle/>
        <a:p>
          <a:endParaRPr lang="ru-RU"/>
        </a:p>
      </dgm:t>
    </dgm:pt>
    <dgm:pt modelId="{BD731A76-F6D0-47FC-A186-5B25F4868DC3}" type="sibTrans" cxnId="{4D773016-DB4F-4746-AFEC-40E4007B7F10}">
      <dgm:prSet/>
      <dgm:spPr/>
      <dgm:t>
        <a:bodyPr/>
        <a:lstStyle/>
        <a:p>
          <a:endParaRPr lang="ru-RU"/>
        </a:p>
      </dgm:t>
    </dgm:pt>
    <dgm:pt modelId="{DAF9C663-EEF1-44E6-875F-F311373A73CF}" type="pres">
      <dgm:prSet presAssocID="{742E0CBA-BFEB-4F19-9D74-74E8F1A7E6E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E935F086-CEDD-4812-95B0-41A8C05E3505}" type="pres">
      <dgm:prSet presAssocID="{742E0CBA-BFEB-4F19-9D74-74E8F1A7E6EB}" presName="pyramid" presStyleLbl="node1" presStyleIdx="0" presStyleCnt="1"/>
      <dgm:spPr/>
    </dgm:pt>
    <dgm:pt modelId="{D14C5509-58E9-464F-8891-C445ED212218}" type="pres">
      <dgm:prSet presAssocID="{742E0CBA-BFEB-4F19-9D74-74E8F1A7E6EB}" presName="theList" presStyleCnt="0"/>
      <dgm:spPr/>
    </dgm:pt>
    <dgm:pt modelId="{1E488286-0BE2-436D-AE0A-761E1190024C}" type="pres">
      <dgm:prSet presAssocID="{FCFCB6DC-7669-4A89-89B4-EDD44855E24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40490C-461C-4401-B6C0-D74B9DC630CF}" type="pres">
      <dgm:prSet presAssocID="{FCFCB6DC-7669-4A89-89B4-EDD44855E24E}" presName="aSpace" presStyleCnt="0"/>
      <dgm:spPr/>
    </dgm:pt>
    <dgm:pt modelId="{E39E0D92-89F8-41CA-B277-23549259021A}" type="pres">
      <dgm:prSet presAssocID="{3C31F162-626B-4B8C-A4F6-4F36F0ACED2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C93AA2-C736-48FB-80EA-0A7987ECF2A9}" type="pres">
      <dgm:prSet presAssocID="{3C31F162-626B-4B8C-A4F6-4F36F0ACED22}" presName="aSpace" presStyleCnt="0"/>
      <dgm:spPr/>
    </dgm:pt>
    <dgm:pt modelId="{5D5AA152-18F6-4CBE-AAB0-ED58982F224E}" type="pres">
      <dgm:prSet presAssocID="{DFFD27B9-318C-497A-B1FF-8DD56ABDE03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65ED9F-3D35-41B9-92A0-30DD5186823C}" type="pres">
      <dgm:prSet presAssocID="{DFFD27B9-318C-497A-B1FF-8DD56ABDE037}" presName="aSpace" presStyleCnt="0"/>
      <dgm:spPr/>
    </dgm:pt>
  </dgm:ptLst>
  <dgm:cxnLst>
    <dgm:cxn modelId="{4D773016-DB4F-4746-AFEC-40E4007B7F10}" srcId="{742E0CBA-BFEB-4F19-9D74-74E8F1A7E6EB}" destId="{DFFD27B9-318C-497A-B1FF-8DD56ABDE037}" srcOrd="2" destOrd="0" parTransId="{415808AB-2621-4E53-9800-A9C0C3C767DC}" sibTransId="{BD731A76-F6D0-47FC-A186-5B25F4868DC3}"/>
    <dgm:cxn modelId="{FA4CFE65-4DAE-4FB6-AD3E-565C704DBB92}" type="presOf" srcId="{742E0CBA-BFEB-4F19-9D74-74E8F1A7E6EB}" destId="{DAF9C663-EEF1-44E6-875F-F311373A73CF}" srcOrd="0" destOrd="0" presId="urn:microsoft.com/office/officeart/2005/8/layout/pyramid2"/>
    <dgm:cxn modelId="{86F988EB-09BC-4F4C-AE51-1C8693245455}" srcId="{742E0CBA-BFEB-4F19-9D74-74E8F1A7E6EB}" destId="{FCFCB6DC-7669-4A89-89B4-EDD44855E24E}" srcOrd="0" destOrd="0" parTransId="{5860C09E-8F10-43F2-9AA7-A7BC2552E8B7}" sibTransId="{2FDF80E5-84E3-4488-97EE-F8DAD9660504}"/>
    <dgm:cxn modelId="{AC085C07-15FE-412D-BD6D-FDD59F2A7454}" type="presOf" srcId="{DFFD27B9-318C-497A-B1FF-8DD56ABDE037}" destId="{5D5AA152-18F6-4CBE-AAB0-ED58982F224E}" srcOrd="0" destOrd="0" presId="urn:microsoft.com/office/officeart/2005/8/layout/pyramid2"/>
    <dgm:cxn modelId="{C9494FAF-695F-4A11-897C-B61D5B8D73FF}" srcId="{742E0CBA-BFEB-4F19-9D74-74E8F1A7E6EB}" destId="{3C31F162-626B-4B8C-A4F6-4F36F0ACED22}" srcOrd="1" destOrd="0" parTransId="{B41724D2-A900-40B9-B80A-7AD54F74F703}" sibTransId="{6284A345-EA05-4295-9E0C-727462F9C129}"/>
    <dgm:cxn modelId="{19409D7A-183A-4338-8DF4-6B3CEEA20F3B}" type="presOf" srcId="{3C31F162-626B-4B8C-A4F6-4F36F0ACED22}" destId="{E39E0D92-89F8-41CA-B277-23549259021A}" srcOrd="0" destOrd="0" presId="urn:microsoft.com/office/officeart/2005/8/layout/pyramid2"/>
    <dgm:cxn modelId="{750F36A0-A622-45D3-9739-D6637E6BB983}" type="presOf" srcId="{FCFCB6DC-7669-4A89-89B4-EDD44855E24E}" destId="{1E488286-0BE2-436D-AE0A-761E1190024C}" srcOrd="0" destOrd="0" presId="urn:microsoft.com/office/officeart/2005/8/layout/pyramid2"/>
    <dgm:cxn modelId="{AD6497EF-8D87-4C20-98F6-B994FF091076}" type="presParOf" srcId="{DAF9C663-EEF1-44E6-875F-F311373A73CF}" destId="{E935F086-CEDD-4812-95B0-41A8C05E3505}" srcOrd="0" destOrd="0" presId="urn:microsoft.com/office/officeart/2005/8/layout/pyramid2"/>
    <dgm:cxn modelId="{7F97575B-B2AB-479C-BE15-25DC2FC545B7}" type="presParOf" srcId="{DAF9C663-EEF1-44E6-875F-F311373A73CF}" destId="{D14C5509-58E9-464F-8891-C445ED212218}" srcOrd="1" destOrd="0" presId="urn:microsoft.com/office/officeart/2005/8/layout/pyramid2"/>
    <dgm:cxn modelId="{1A89FA17-4B08-4D04-BB8E-56E8E67D0792}" type="presParOf" srcId="{D14C5509-58E9-464F-8891-C445ED212218}" destId="{1E488286-0BE2-436D-AE0A-761E1190024C}" srcOrd="0" destOrd="0" presId="urn:microsoft.com/office/officeart/2005/8/layout/pyramid2"/>
    <dgm:cxn modelId="{A9104A3D-5299-404F-AC59-D2CC510DB563}" type="presParOf" srcId="{D14C5509-58E9-464F-8891-C445ED212218}" destId="{8340490C-461C-4401-B6C0-D74B9DC630CF}" srcOrd="1" destOrd="0" presId="urn:microsoft.com/office/officeart/2005/8/layout/pyramid2"/>
    <dgm:cxn modelId="{27686A29-4240-46AB-86C9-4285D83F7372}" type="presParOf" srcId="{D14C5509-58E9-464F-8891-C445ED212218}" destId="{E39E0D92-89F8-41CA-B277-23549259021A}" srcOrd="2" destOrd="0" presId="urn:microsoft.com/office/officeart/2005/8/layout/pyramid2"/>
    <dgm:cxn modelId="{C3D4CA31-97A0-45D9-B10A-F93F15A04FC7}" type="presParOf" srcId="{D14C5509-58E9-464F-8891-C445ED212218}" destId="{3CC93AA2-C736-48FB-80EA-0A7987ECF2A9}" srcOrd="3" destOrd="0" presId="urn:microsoft.com/office/officeart/2005/8/layout/pyramid2"/>
    <dgm:cxn modelId="{2F068125-0766-41BA-A7D3-1E2C9EF4F0AC}" type="presParOf" srcId="{D14C5509-58E9-464F-8891-C445ED212218}" destId="{5D5AA152-18F6-4CBE-AAB0-ED58982F224E}" srcOrd="4" destOrd="0" presId="urn:microsoft.com/office/officeart/2005/8/layout/pyramid2"/>
    <dgm:cxn modelId="{07BE107C-402B-447B-B824-5D06B09976AE}" type="presParOf" srcId="{D14C5509-58E9-464F-8891-C445ED212218}" destId="{4365ED9F-3D35-41B9-92A0-30DD5186823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AD71F6-48D2-4D25-8844-D10560E34B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E0590-B4DA-4445-99D9-2DB9F90A6621}">
      <dgm:prSet phldrT="[Текст]" custT="1"/>
      <dgm:spPr/>
      <dgm:t>
        <a:bodyPr/>
        <a:lstStyle/>
        <a:p>
          <a:r>
            <a:rPr lang="uk-UA" sz="2000" b="1" dirty="0"/>
            <a:t>особистісно-орієнтовані технології .</a:t>
          </a:r>
          <a:endParaRPr lang="ru-RU" sz="2000" dirty="0"/>
        </a:p>
      </dgm:t>
    </dgm:pt>
    <dgm:pt modelId="{B9EFB8A1-5F96-421F-89B1-62F87F63144F}" type="parTrans" cxnId="{FF106B48-E054-47EF-91E3-419768769229}">
      <dgm:prSet/>
      <dgm:spPr/>
      <dgm:t>
        <a:bodyPr/>
        <a:lstStyle/>
        <a:p>
          <a:endParaRPr lang="ru-RU"/>
        </a:p>
      </dgm:t>
    </dgm:pt>
    <dgm:pt modelId="{8A2AF7BD-19AB-48F2-BA55-8D6C12C5DC2A}" type="sibTrans" cxnId="{FF106B48-E054-47EF-91E3-419768769229}">
      <dgm:prSet/>
      <dgm:spPr/>
      <dgm:t>
        <a:bodyPr/>
        <a:lstStyle/>
        <a:p>
          <a:endParaRPr lang="ru-RU"/>
        </a:p>
      </dgm:t>
    </dgm:pt>
    <dgm:pt modelId="{BD218928-4D93-4567-AE28-E288F61D272A}" type="pres">
      <dgm:prSet presAssocID="{5BAD71F6-48D2-4D25-8844-D10560E34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4B26FD-ED36-427C-8AA3-09F7D847BFE7}" type="pres">
      <dgm:prSet presAssocID="{695E0590-B4DA-4445-99D9-2DB9F90A6621}" presName="parentLin" presStyleCnt="0"/>
      <dgm:spPr/>
    </dgm:pt>
    <dgm:pt modelId="{14A9D68D-8731-4CFE-89B2-163A6175E7A2}" type="pres">
      <dgm:prSet presAssocID="{695E0590-B4DA-4445-99D9-2DB9F90A6621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0775B6E9-6BBC-4D5A-82AE-EB1743882C76}" type="pres">
      <dgm:prSet presAssocID="{695E0590-B4DA-4445-99D9-2DB9F90A6621}" presName="parentText" presStyleLbl="node1" presStyleIdx="0" presStyleCnt="1" custScaleX="128889" custLinFactNeighborX="-1245" custLinFactNeighborY="-871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435292-C7C1-4CA5-A10C-47E4B918FCE9}" type="pres">
      <dgm:prSet presAssocID="{695E0590-B4DA-4445-99D9-2DB9F90A6621}" presName="negativeSpace" presStyleCnt="0"/>
      <dgm:spPr/>
    </dgm:pt>
    <dgm:pt modelId="{1DB7109F-2972-451A-B976-068923CE5047}" type="pres">
      <dgm:prSet presAssocID="{695E0590-B4DA-4445-99D9-2DB9F90A662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2979907-2DCE-40CD-B95A-945F9C38A3CA}" type="presOf" srcId="{695E0590-B4DA-4445-99D9-2DB9F90A6621}" destId="{0775B6E9-6BBC-4D5A-82AE-EB1743882C76}" srcOrd="1" destOrd="0" presId="urn:microsoft.com/office/officeart/2005/8/layout/list1"/>
    <dgm:cxn modelId="{FF106B48-E054-47EF-91E3-419768769229}" srcId="{5BAD71F6-48D2-4D25-8844-D10560E34BAE}" destId="{695E0590-B4DA-4445-99D9-2DB9F90A6621}" srcOrd="0" destOrd="0" parTransId="{B9EFB8A1-5F96-421F-89B1-62F87F63144F}" sibTransId="{8A2AF7BD-19AB-48F2-BA55-8D6C12C5DC2A}"/>
    <dgm:cxn modelId="{9DD80933-B503-4BA6-90F2-7238519D13F7}" type="presOf" srcId="{5BAD71F6-48D2-4D25-8844-D10560E34BAE}" destId="{BD218928-4D93-4567-AE28-E288F61D272A}" srcOrd="0" destOrd="0" presId="urn:microsoft.com/office/officeart/2005/8/layout/list1"/>
    <dgm:cxn modelId="{EC326F33-5F1F-4D4F-A832-8EC27E5D63FA}" type="presOf" srcId="{695E0590-B4DA-4445-99D9-2DB9F90A6621}" destId="{14A9D68D-8731-4CFE-89B2-163A6175E7A2}" srcOrd="0" destOrd="0" presId="urn:microsoft.com/office/officeart/2005/8/layout/list1"/>
    <dgm:cxn modelId="{652E3932-221A-430F-A6BD-EC9EFF6A5219}" type="presParOf" srcId="{BD218928-4D93-4567-AE28-E288F61D272A}" destId="{D24B26FD-ED36-427C-8AA3-09F7D847BFE7}" srcOrd="0" destOrd="0" presId="urn:microsoft.com/office/officeart/2005/8/layout/list1"/>
    <dgm:cxn modelId="{D7842103-6497-4DBD-8989-F8A8F4DB3714}" type="presParOf" srcId="{D24B26FD-ED36-427C-8AA3-09F7D847BFE7}" destId="{14A9D68D-8731-4CFE-89B2-163A6175E7A2}" srcOrd="0" destOrd="0" presId="urn:microsoft.com/office/officeart/2005/8/layout/list1"/>
    <dgm:cxn modelId="{00182A97-F113-4052-8677-45E76513C29D}" type="presParOf" srcId="{D24B26FD-ED36-427C-8AA3-09F7D847BFE7}" destId="{0775B6E9-6BBC-4D5A-82AE-EB1743882C76}" srcOrd="1" destOrd="0" presId="urn:microsoft.com/office/officeart/2005/8/layout/list1"/>
    <dgm:cxn modelId="{C3EF4D24-FD1E-4053-86AD-10842449F9FE}" type="presParOf" srcId="{BD218928-4D93-4567-AE28-E288F61D272A}" destId="{D6435292-C7C1-4CA5-A10C-47E4B918FCE9}" srcOrd="1" destOrd="0" presId="urn:microsoft.com/office/officeart/2005/8/layout/list1"/>
    <dgm:cxn modelId="{DC9FDC70-141D-4C2F-8018-71E76E114A6E}" type="presParOf" srcId="{BD218928-4D93-4567-AE28-E288F61D272A}" destId="{1DB7109F-2972-451A-B976-068923CE504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E9B1E57-6E71-474D-95B0-6C172359F47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E937D7-27B4-438D-942B-FB0183AADC67}">
      <dgm:prSet phldrT="[Текст]" custT="1"/>
      <dgm:spPr/>
      <dgm:t>
        <a:bodyPr/>
        <a:lstStyle/>
        <a:p>
          <a:r>
            <a:rPr lang="uk-UA" altLang="ru-RU" sz="3200" b="1" cap="none" spc="0" dirty="0">
              <a:ln>
                <a:solidFill>
                  <a:schemeClr val="tx1">
                    <a:lumMod val="50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Переваги використання інноваційних технологій:</a:t>
          </a:r>
          <a:endParaRPr lang="ru-RU" sz="3200" b="1" cap="none" spc="0" dirty="0">
            <a:ln>
              <a:solidFill>
                <a:schemeClr val="tx1">
                  <a:lumMod val="50000"/>
                </a:schemeClr>
              </a:solidFill>
            </a:ln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99B43F86-CE3B-4515-96BE-E23894FF20DA}" type="parTrans" cxnId="{2D159758-677A-4645-8685-8ADE03AB3C3D}">
      <dgm:prSet/>
      <dgm:spPr/>
      <dgm:t>
        <a:bodyPr/>
        <a:lstStyle/>
        <a:p>
          <a:endParaRPr lang="ru-RU"/>
        </a:p>
      </dgm:t>
    </dgm:pt>
    <dgm:pt modelId="{36548754-5366-42D4-BF6B-AD7CD12ECB8D}" type="sibTrans" cxnId="{2D159758-677A-4645-8685-8ADE03AB3C3D}">
      <dgm:prSet/>
      <dgm:spPr/>
      <dgm:t>
        <a:bodyPr/>
        <a:lstStyle/>
        <a:p>
          <a:endParaRPr lang="ru-RU"/>
        </a:p>
      </dgm:t>
    </dgm:pt>
    <dgm:pt modelId="{B74D2B52-FF4B-4191-B614-BC69FC06F8B3}">
      <dgm:prSet phldrT="[Текст]" custT="1"/>
      <dgm:spPr>
        <a:solidFill>
          <a:srgbClr val="78ADCD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altLang="ko-KR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굴림" panose="020B0600000101010101" pitchFamily="34" charset="-127"/>
            </a:rPr>
            <a:t>Доповнення та удосконалення процесу навчання</a:t>
          </a:r>
          <a:endParaRPr lang="ru-RU" sz="32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B8CCA7C-E274-4C25-802E-E034D1C4DE85}" type="parTrans" cxnId="{10089BBD-C562-4FFE-B040-55C3EDA5F49E}">
      <dgm:prSet/>
      <dgm:spPr/>
      <dgm:t>
        <a:bodyPr/>
        <a:lstStyle/>
        <a:p>
          <a:endParaRPr lang="ru-RU"/>
        </a:p>
      </dgm:t>
    </dgm:pt>
    <dgm:pt modelId="{E79F87CB-06F4-45E9-AA73-824D39BEAFAA}" type="sibTrans" cxnId="{10089BBD-C562-4FFE-B040-55C3EDA5F49E}">
      <dgm:prSet/>
      <dgm:spPr/>
      <dgm:t>
        <a:bodyPr/>
        <a:lstStyle/>
        <a:p>
          <a:endParaRPr lang="ru-RU"/>
        </a:p>
      </dgm:t>
    </dgm:pt>
    <dgm:pt modelId="{39F341CF-CA59-4100-8666-345CED0C9180}">
      <dgm:prSet phldrT="[Текст]" custT="1"/>
      <dgm:spPr>
        <a:solidFill>
          <a:srgbClr val="78ADCD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altLang="ko-KR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굴림" panose="020B0600000101010101" pitchFamily="34" charset="-127"/>
            </a:rPr>
            <a:t>Підвищення ефективності навчання</a:t>
          </a:r>
          <a:endParaRPr lang="ru-RU" sz="32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27187E36-6958-429A-BB2A-1AC8ABAA383B}" type="parTrans" cxnId="{BC1C14FB-2FA3-437B-97E3-B5C981F9AFAA}">
      <dgm:prSet/>
      <dgm:spPr/>
      <dgm:t>
        <a:bodyPr/>
        <a:lstStyle/>
        <a:p>
          <a:endParaRPr lang="ru-RU"/>
        </a:p>
      </dgm:t>
    </dgm:pt>
    <dgm:pt modelId="{AB9CA835-156D-4647-BE6D-D8313E8F925B}" type="sibTrans" cxnId="{BC1C14FB-2FA3-437B-97E3-B5C981F9AFAA}">
      <dgm:prSet/>
      <dgm:spPr/>
      <dgm:t>
        <a:bodyPr/>
        <a:lstStyle/>
        <a:p>
          <a:endParaRPr lang="ru-RU"/>
        </a:p>
      </dgm:t>
    </dgm:pt>
    <dgm:pt modelId="{4E4A3444-BDE8-492B-AF59-37AD95F8BC2D}">
      <dgm:prSet phldrT="[Текст]" custT="1"/>
      <dgm:spPr>
        <a:solidFill>
          <a:srgbClr val="78ADCD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altLang="ko-KR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굴림" panose="020B0600000101010101" pitchFamily="34" charset="-127"/>
            </a:rPr>
            <a:t>Поштовх до власної творчості</a:t>
          </a:r>
          <a:endParaRPr lang="ru-RU" sz="32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2E4482B-14AF-483B-9C49-D2ACD1A3CF19}" type="parTrans" cxnId="{CB372496-CC19-48F0-AE9F-3C2ABBE05507}">
      <dgm:prSet/>
      <dgm:spPr/>
      <dgm:t>
        <a:bodyPr/>
        <a:lstStyle/>
        <a:p>
          <a:endParaRPr lang="ru-RU"/>
        </a:p>
      </dgm:t>
    </dgm:pt>
    <dgm:pt modelId="{C589DF71-861C-4A76-A9A2-36318CA8457B}" type="sibTrans" cxnId="{CB372496-CC19-48F0-AE9F-3C2ABBE05507}">
      <dgm:prSet/>
      <dgm:spPr/>
      <dgm:t>
        <a:bodyPr/>
        <a:lstStyle/>
        <a:p>
          <a:endParaRPr lang="ru-RU"/>
        </a:p>
      </dgm:t>
    </dgm:pt>
    <dgm:pt modelId="{E8DC34B4-3CD8-4453-9BA0-456CE469421A}">
      <dgm:prSet phldrT="[Текст]" custT="1"/>
      <dgm:spPr>
        <a:solidFill>
          <a:srgbClr val="78ADCD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altLang="ko-KR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굴림" panose="020B0600000101010101" pitchFamily="34" charset="-127"/>
            </a:rPr>
            <a:t>Створення власного досвіду чи технології</a:t>
          </a:r>
          <a:endParaRPr lang="ru-RU" sz="32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1EECEA4-C35D-4640-B86F-97C63650C587}" type="parTrans" cxnId="{1C18F43F-3B54-4E5F-818F-5AF122DF7315}">
      <dgm:prSet/>
      <dgm:spPr/>
      <dgm:t>
        <a:bodyPr/>
        <a:lstStyle/>
        <a:p>
          <a:endParaRPr lang="ru-RU"/>
        </a:p>
      </dgm:t>
    </dgm:pt>
    <dgm:pt modelId="{0F3CFC2D-F00C-40CD-AB46-3A27C6AF6657}" type="sibTrans" cxnId="{1C18F43F-3B54-4E5F-818F-5AF122DF7315}">
      <dgm:prSet/>
      <dgm:spPr/>
      <dgm:t>
        <a:bodyPr/>
        <a:lstStyle/>
        <a:p>
          <a:endParaRPr lang="ru-RU"/>
        </a:p>
      </dgm:t>
    </dgm:pt>
    <dgm:pt modelId="{C429A51D-8BAF-42CC-A6CE-7101C54722FB}" type="pres">
      <dgm:prSet presAssocID="{EE9B1E57-6E71-474D-95B0-6C172359F4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561B6CF-A10C-45DF-9EAA-1CD1B1DBCFD4}" type="pres">
      <dgm:prSet presAssocID="{EE9B1E57-6E71-474D-95B0-6C172359F474}" presName="matrix" presStyleCnt="0"/>
      <dgm:spPr/>
    </dgm:pt>
    <dgm:pt modelId="{B203896F-BC13-4A54-9EA7-676C11F89A0D}" type="pres">
      <dgm:prSet presAssocID="{EE9B1E57-6E71-474D-95B0-6C172359F474}" presName="tile1" presStyleLbl="node1" presStyleIdx="0" presStyleCnt="4"/>
      <dgm:spPr/>
      <dgm:t>
        <a:bodyPr/>
        <a:lstStyle/>
        <a:p>
          <a:endParaRPr lang="uk-UA"/>
        </a:p>
      </dgm:t>
    </dgm:pt>
    <dgm:pt modelId="{FDAFAAEE-2066-4020-8138-9313802AD046}" type="pres">
      <dgm:prSet presAssocID="{EE9B1E57-6E71-474D-95B0-6C172359F4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25E5A7-4DD4-4240-B073-88ABD1B425CA}" type="pres">
      <dgm:prSet presAssocID="{EE9B1E57-6E71-474D-95B0-6C172359F474}" presName="tile2" presStyleLbl="node1" presStyleIdx="1" presStyleCnt="4" custLinFactNeighborX="-348"/>
      <dgm:spPr/>
      <dgm:t>
        <a:bodyPr/>
        <a:lstStyle/>
        <a:p>
          <a:endParaRPr lang="uk-UA"/>
        </a:p>
      </dgm:t>
    </dgm:pt>
    <dgm:pt modelId="{6273518B-99B2-4C8F-BFA4-99BF82B5D6C6}" type="pres">
      <dgm:prSet presAssocID="{EE9B1E57-6E71-474D-95B0-6C172359F4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B5C882-7CDD-4182-A04D-359A1519AFB7}" type="pres">
      <dgm:prSet presAssocID="{EE9B1E57-6E71-474D-95B0-6C172359F474}" presName="tile3" presStyleLbl="node1" presStyleIdx="2" presStyleCnt="4" custLinFactNeighborY="1205"/>
      <dgm:spPr/>
      <dgm:t>
        <a:bodyPr/>
        <a:lstStyle/>
        <a:p>
          <a:endParaRPr lang="uk-UA"/>
        </a:p>
      </dgm:t>
    </dgm:pt>
    <dgm:pt modelId="{F0D5A3AB-7F08-474E-A1EF-DD0BF04F057E}" type="pres">
      <dgm:prSet presAssocID="{EE9B1E57-6E71-474D-95B0-6C172359F4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AA3CD5-A0A2-496A-8107-2B24B081547B}" type="pres">
      <dgm:prSet presAssocID="{EE9B1E57-6E71-474D-95B0-6C172359F474}" presName="tile4" presStyleLbl="node1" presStyleIdx="3" presStyleCnt="4"/>
      <dgm:spPr/>
      <dgm:t>
        <a:bodyPr/>
        <a:lstStyle/>
        <a:p>
          <a:endParaRPr lang="uk-UA"/>
        </a:p>
      </dgm:t>
    </dgm:pt>
    <dgm:pt modelId="{FF5B06D7-3E42-4707-8B24-E84C53277005}" type="pres">
      <dgm:prSet presAssocID="{EE9B1E57-6E71-474D-95B0-6C172359F4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D776F0-1365-4DA9-B7C9-9F32AFD4A961}" type="pres">
      <dgm:prSet presAssocID="{EE9B1E57-6E71-474D-95B0-6C172359F474}" presName="centerTile" presStyleLbl="fgShp" presStyleIdx="0" presStyleCnt="1" custScaleX="127778" custScaleY="132727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97735918-66C7-40B8-BDCF-9DF7D98C1B66}" type="presOf" srcId="{39F341CF-CA59-4100-8666-345CED0C9180}" destId="{8725E5A7-4DD4-4240-B073-88ABD1B425CA}" srcOrd="0" destOrd="0" presId="urn:microsoft.com/office/officeart/2005/8/layout/matrix1"/>
    <dgm:cxn modelId="{4FC451B9-F116-4B50-B526-72FEF9C4613C}" type="presOf" srcId="{B74D2B52-FF4B-4191-B614-BC69FC06F8B3}" destId="{B203896F-BC13-4A54-9EA7-676C11F89A0D}" srcOrd="0" destOrd="0" presId="urn:microsoft.com/office/officeart/2005/8/layout/matrix1"/>
    <dgm:cxn modelId="{1C18F43F-3B54-4E5F-818F-5AF122DF7315}" srcId="{95E937D7-27B4-438D-942B-FB0183AADC67}" destId="{E8DC34B4-3CD8-4453-9BA0-456CE469421A}" srcOrd="3" destOrd="0" parTransId="{11EECEA4-C35D-4640-B86F-97C63650C587}" sibTransId="{0F3CFC2D-F00C-40CD-AB46-3A27C6AF6657}"/>
    <dgm:cxn modelId="{CB372496-CC19-48F0-AE9F-3C2ABBE05507}" srcId="{95E937D7-27B4-438D-942B-FB0183AADC67}" destId="{4E4A3444-BDE8-492B-AF59-37AD95F8BC2D}" srcOrd="2" destOrd="0" parTransId="{52E4482B-14AF-483B-9C49-D2ACD1A3CF19}" sibTransId="{C589DF71-861C-4A76-A9A2-36318CA8457B}"/>
    <dgm:cxn modelId="{96854EEB-383F-45F9-AA15-0CA61FB36275}" type="presOf" srcId="{95E937D7-27B4-438D-942B-FB0183AADC67}" destId="{AFD776F0-1365-4DA9-B7C9-9F32AFD4A961}" srcOrd="0" destOrd="0" presId="urn:microsoft.com/office/officeart/2005/8/layout/matrix1"/>
    <dgm:cxn modelId="{2A8DA7D5-A494-4099-A5B4-DE56E3FEB868}" type="presOf" srcId="{E8DC34B4-3CD8-4453-9BA0-456CE469421A}" destId="{FF5B06D7-3E42-4707-8B24-E84C53277005}" srcOrd="1" destOrd="0" presId="urn:microsoft.com/office/officeart/2005/8/layout/matrix1"/>
    <dgm:cxn modelId="{13ED9450-3120-49B6-A23A-9CAB6F28DAE6}" type="presOf" srcId="{4E4A3444-BDE8-492B-AF59-37AD95F8BC2D}" destId="{F0D5A3AB-7F08-474E-A1EF-DD0BF04F057E}" srcOrd="1" destOrd="0" presId="urn:microsoft.com/office/officeart/2005/8/layout/matrix1"/>
    <dgm:cxn modelId="{BC1C14FB-2FA3-437B-97E3-B5C981F9AFAA}" srcId="{95E937D7-27B4-438D-942B-FB0183AADC67}" destId="{39F341CF-CA59-4100-8666-345CED0C9180}" srcOrd="1" destOrd="0" parTransId="{27187E36-6958-429A-BB2A-1AC8ABAA383B}" sibTransId="{AB9CA835-156D-4647-BE6D-D8313E8F925B}"/>
    <dgm:cxn modelId="{2D159758-677A-4645-8685-8ADE03AB3C3D}" srcId="{EE9B1E57-6E71-474D-95B0-6C172359F474}" destId="{95E937D7-27B4-438D-942B-FB0183AADC67}" srcOrd="0" destOrd="0" parTransId="{99B43F86-CE3B-4515-96BE-E23894FF20DA}" sibTransId="{36548754-5366-42D4-BF6B-AD7CD12ECB8D}"/>
    <dgm:cxn modelId="{0307908B-3FC9-4304-AEB8-98953D011759}" type="presOf" srcId="{E8DC34B4-3CD8-4453-9BA0-456CE469421A}" destId="{05AA3CD5-A0A2-496A-8107-2B24B081547B}" srcOrd="0" destOrd="0" presId="urn:microsoft.com/office/officeart/2005/8/layout/matrix1"/>
    <dgm:cxn modelId="{0B86FDD9-3DF6-4B56-BBD1-6F3AE4791FE8}" type="presOf" srcId="{B74D2B52-FF4B-4191-B614-BC69FC06F8B3}" destId="{FDAFAAEE-2066-4020-8138-9313802AD046}" srcOrd="1" destOrd="0" presId="urn:microsoft.com/office/officeart/2005/8/layout/matrix1"/>
    <dgm:cxn modelId="{49B86277-3825-438F-93CB-C4F3CB397CCD}" type="presOf" srcId="{39F341CF-CA59-4100-8666-345CED0C9180}" destId="{6273518B-99B2-4C8F-BFA4-99BF82B5D6C6}" srcOrd="1" destOrd="0" presId="urn:microsoft.com/office/officeart/2005/8/layout/matrix1"/>
    <dgm:cxn modelId="{B4E64FC3-F34E-4C27-9AF6-FE5E8265E21D}" type="presOf" srcId="{EE9B1E57-6E71-474D-95B0-6C172359F474}" destId="{C429A51D-8BAF-42CC-A6CE-7101C54722FB}" srcOrd="0" destOrd="0" presId="urn:microsoft.com/office/officeart/2005/8/layout/matrix1"/>
    <dgm:cxn modelId="{2633FCA6-E9D5-47DA-825F-A957321AF236}" type="presOf" srcId="{4E4A3444-BDE8-492B-AF59-37AD95F8BC2D}" destId="{3CB5C882-7CDD-4182-A04D-359A1519AFB7}" srcOrd="0" destOrd="0" presId="urn:microsoft.com/office/officeart/2005/8/layout/matrix1"/>
    <dgm:cxn modelId="{10089BBD-C562-4FFE-B040-55C3EDA5F49E}" srcId="{95E937D7-27B4-438D-942B-FB0183AADC67}" destId="{B74D2B52-FF4B-4191-B614-BC69FC06F8B3}" srcOrd="0" destOrd="0" parTransId="{6B8CCA7C-E274-4C25-802E-E034D1C4DE85}" sibTransId="{E79F87CB-06F4-45E9-AA73-824D39BEAFAA}"/>
    <dgm:cxn modelId="{8E6AA253-74B7-49CC-A261-968E39878EFF}" type="presParOf" srcId="{C429A51D-8BAF-42CC-A6CE-7101C54722FB}" destId="{6561B6CF-A10C-45DF-9EAA-1CD1B1DBCFD4}" srcOrd="0" destOrd="0" presId="urn:microsoft.com/office/officeart/2005/8/layout/matrix1"/>
    <dgm:cxn modelId="{CE13840A-326F-4EFC-AA3E-C4287F0614D7}" type="presParOf" srcId="{6561B6CF-A10C-45DF-9EAA-1CD1B1DBCFD4}" destId="{B203896F-BC13-4A54-9EA7-676C11F89A0D}" srcOrd="0" destOrd="0" presId="urn:microsoft.com/office/officeart/2005/8/layout/matrix1"/>
    <dgm:cxn modelId="{9D6D9A63-AB9A-49E2-ACA2-9EF23E57842F}" type="presParOf" srcId="{6561B6CF-A10C-45DF-9EAA-1CD1B1DBCFD4}" destId="{FDAFAAEE-2066-4020-8138-9313802AD046}" srcOrd="1" destOrd="0" presId="urn:microsoft.com/office/officeart/2005/8/layout/matrix1"/>
    <dgm:cxn modelId="{10BE8BF1-2CB7-4A35-9F32-787590222C8E}" type="presParOf" srcId="{6561B6CF-A10C-45DF-9EAA-1CD1B1DBCFD4}" destId="{8725E5A7-4DD4-4240-B073-88ABD1B425CA}" srcOrd="2" destOrd="0" presId="urn:microsoft.com/office/officeart/2005/8/layout/matrix1"/>
    <dgm:cxn modelId="{9844B425-A3D9-4AAC-BBE5-C6F5E5291A6E}" type="presParOf" srcId="{6561B6CF-A10C-45DF-9EAA-1CD1B1DBCFD4}" destId="{6273518B-99B2-4C8F-BFA4-99BF82B5D6C6}" srcOrd="3" destOrd="0" presId="urn:microsoft.com/office/officeart/2005/8/layout/matrix1"/>
    <dgm:cxn modelId="{773CE750-6177-43AB-A270-2B738AA0B482}" type="presParOf" srcId="{6561B6CF-A10C-45DF-9EAA-1CD1B1DBCFD4}" destId="{3CB5C882-7CDD-4182-A04D-359A1519AFB7}" srcOrd="4" destOrd="0" presId="urn:microsoft.com/office/officeart/2005/8/layout/matrix1"/>
    <dgm:cxn modelId="{9FAF5423-B86E-43AF-A599-13B45E82553F}" type="presParOf" srcId="{6561B6CF-A10C-45DF-9EAA-1CD1B1DBCFD4}" destId="{F0D5A3AB-7F08-474E-A1EF-DD0BF04F057E}" srcOrd="5" destOrd="0" presId="urn:microsoft.com/office/officeart/2005/8/layout/matrix1"/>
    <dgm:cxn modelId="{C5592577-BAD6-4D05-AC44-A99438782CDD}" type="presParOf" srcId="{6561B6CF-A10C-45DF-9EAA-1CD1B1DBCFD4}" destId="{05AA3CD5-A0A2-496A-8107-2B24B081547B}" srcOrd="6" destOrd="0" presId="urn:microsoft.com/office/officeart/2005/8/layout/matrix1"/>
    <dgm:cxn modelId="{CC399553-0850-419C-975E-777CEBB6F51C}" type="presParOf" srcId="{6561B6CF-A10C-45DF-9EAA-1CD1B1DBCFD4}" destId="{FF5B06D7-3E42-4707-8B24-E84C53277005}" srcOrd="7" destOrd="0" presId="urn:microsoft.com/office/officeart/2005/8/layout/matrix1"/>
    <dgm:cxn modelId="{361EEBD8-8433-46F9-BDB4-A40CF9BC087E}" type="presParOf" srcId="{C429A51D-8BAF-42CC-A6CE-7101C54722FB}" destId="{AFD776F0-1365-4DA9-B7C9-9F32AFD4A96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і зміцнення дитячих голосів.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91346" custScaleY="65399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6497" custScaleY="92317" custLinFactNeighborX="5324" custLinFactNeighborY="1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дихальної системи та співочих здібностей дітей.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98310" custScaleY="77763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6497" custScaleY="92317" custLinFactNeighborX="5324" custLinFactNeighborY="15292"/>
      <dgm:spPr/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тренування м’язів </a:t>
          </a:r>
          <a:r>
            <a:rPr lang="uk-UA" b="1" cap="none" spc="0" dirty="0" err="1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мовного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апарату, розвиток музичної пам’яті.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105273" custScaleY="91184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9924" custScaleY="97018" custLinFactNeighborX="5324" custLinFactNeighborY="15292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інтонаційного і фонематичного слуху, розширення діапазону голосу.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112237" custScaleY="95658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8845" custScaleY="94757" custLinFactNeighborX="5911" custLinFactNeighborY="15902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роботи м’язів і голосу дітей.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112237" custScaleY="91184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4360" custScaleY="96866" custLinFactNeighborX="6445" custLinFactNeighborY="16429"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AF0372-2FD5-4034-9F73-6223809139C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43888-93BF-46AB-859B-584E438BA2DC}">
      <dgm:prSet phldrT="[Текст]" phldr="1"/>
      <dgm:spPr/>
      <dgm:t>
        <a:bodyPr/>
        <a:lstStyle/>
        <a:p>
          <a:endParaRPr lang="ru-RU" dirty="0"/>
        </a:p>
      </dgm:t>
    </dgm:pt>
    <dgm:pt modelId="{27F6BEF5-74F6-475C-8D0A-CD058A996B48}" type="parTrans" cxnId="{0380789F-CF96-4C00-AC4B-F19B4CFDB4C9}">
      <dgm:prSet/>
      <dgm:spPr/>
      <dgm:t>
        <a:bodyPr/>
        <a:lstStyle/>
        <a:p>
          <a:endParaRPr lang="ru-RU"/>
        </a:p>
      </dgm:t>
    </dgm:pt>
    <dgm:pt modelId="{9CF5EC4A-9CE2-4AE7-8821-E1D9238AAC94}" type="sibTrans" cxnId="{0380789F-CF96-4C00-AC4B-F19B4CFDB4C9}">
      <dgm:prSet/>
      <dgm:spPr/>
      <dgm:t>
        <a:bodyPr/>
        <a:lstStyle/>
        <a:p>
          <a:endParaRPr lang="ru-RU"/>
        </a:p>
      </dgm:t>
    </dgm:pt>
    <dgm:pt modelId="{10429B94-3F10-4D14-9D0E-41AA32E83AC8}">
      <dgm:prSet phldrT="[Текст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buNone/>
          </a:pPr>
          <a:r>
            <a:rPr lang="uk-UA" b="1" u="sng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algn="ctr">
            <a:buNone/>
          </a:pPr>
          <a:r>
            <a:rPr lang="uk-UA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підвищення захисних властивостей верхніх дихальних шляхів і всього організму.</a:t>
          </a:r>
          <a:endParaRPr lang="ru-RU" b="1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gm:t>
    </dgm:pt>
    <dgm:pt modelId="{1F31AA0A-7704-4D55-8A4F-B943E938C53B}" type="parTrans" cxnId="{D09A4C9E-E598-435B-9EE2-970B0B779C6A}">
      <dgm:prSet/>
      <dgm:spPr/>
      <dgm:t>
        <a:bodyPr/>
        <a:lstStyle/>
        <a:p>
          <a:endParaRPr lang="ru-RU"/>
        </a:p>
      </dgm:t>
    </dgm:pt>
    <dgm:pt modelId="{B8574F01-8AC4-486D-A917-23D0DE0D157A}" type="sibTrans" cxnId="{D09A4C9E-E598-435B-9EE2-970B0B779C6A}">
      <dgm:prSet/>
      <dgm:spPr/>
      <dgm:t>
        <a:bodyPr/>
        <a:lstStyle/>
        <a:p>
          <a:endParaRPr lang="ru-RU"/>
        </a:p>
      </dgm:t>
    </dgm:pt>
    <dgm:pt modelId="{39190998-8236-43A5-A0A1-B6AACA747EB3}" type="pres">
      <dgm:prSet presAssocID="{5BAF0372-2FD5-4034-9F73-6223809139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2753C15-4352-4EAD-87CD-6FF20F209277}" type="pres">
      <dgm:prSet presAssocID="{22F43888-93BF-46AB-859B-584E438BA2DC}" presName="composite" presStyleCnt="0"/>
      <dgm:spPr/>
    </dgm:pt>
    <dgm:pt modelId="{CAC85DA6-95A6-453A-86F1-C028DF9D6563}" type="pres">
      <dgm:prSet presAssocID="{22F43888-93BF-46AB-859B-584E438BA2DC}" presName="ParentAccentShape" presStyleLbl="trBgShp" presStyleIdx="0" presStyleCnt="2"/>
      <dgm:spPr/>
    </dgm:pt>
    <dgm:pt modelId="{2F192252-1701-4567-9E85-0E099086F939}" type="pres">
      <dgm:prSet presAssocID="{22F43888-93BF-46AB-859B-584E438BA2DC}" presName="ParentText" presStyleLbl="revTx" presStyleIdx="0" presStyleCnt="2" custFlipVert="1" custScaleY="11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66F07-24D0-4B5A-B086-9A73D9632F4F}" type="pres">
      <dgm:prSet presAssocID="{22F43888-93BF-46AB-859B-584E438BA2DC}" presName="ChildText" presStyleLbl="revTx" presStyleIdx="1" presStyleCnt="2" custScaleX="98310" custScaleY="101189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2EA9E9F-2DDF-4AAF-AF6F-DE8490FBADFD}" type="pres">
      <dgm:prSet presAssocID="{22F43888-93BF-46AB-859B-584E438BA2DC}" presName="ChildAccentShape" presStyleLbl="trBgShp" presStyleIdx="1" presStyleCnt="2"/>
      <dgm:spPr/>
    </dgm:pt>
    <dgm:pt modelId="{4B9AED80-895C-452F-A625-EF7A2519A92B}" type="pres">
      <dgm:prSet presAssocID="{22F43888-93BF-46AB-859B-584E438BA2DC}" presName="Image" presStyleLbl="alignImgPlace1" presStyleIdx="0" presStyleCnt="1" custScaleX="96497" custScaleY="96419" custLinFactNeighborX="5324" custLinFactNeighborY="1529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</dgm:ptLst>
  <dgm:cxnLst>
    <dgm:cxn modelId="{9843A14F-B576-4CB7-AF4C-D4741C36D27A}" type="presOf" srcId="{22F43888-93BF-46AB-859B-584E438BA2DC}" destId="{2F192252-1701-4567-9E85-0E099086F939}" srcOrd="0" destOrd="0" presId="urn:microsoft.com/office/officeart/2009/3/layout/SnapshotPictureList"/>
    <dgm:cxn modelId="{0380789F-CF96-4C00-AC4B-F19B4CFDB4C9}" srcId="{5BAF0372-2FD5-4034-9F73-6223809139C0}" destId="{22F43888-93BF-46AB-859B-584E438BA2DC}" srcOrd="0" destOrd="0" parTransId="{27F6BEF5-74F6-475C-8D0A-CD058A996B48}" sibTransId="{9CF5EC4A-9CE2-4AE7-8821-E1D9238AAC94}"/>
    <dgm:cxn modelId="{3C1D5F6C-5105-4D8F-903A-1E867A58252B}" type="presOf" srcId="{5BAF0372-2FD5-4034-9F73-6223809139C0}" destId="{39190998-8236-43A5-A0A1-B6AACA747EB3}" srcOrd="0" destOrd="0" presId="urn:microsoft.com/office/officeart/2009/3/layout/SnapshotPictureList"/>
    <dgm:cxn modelId="{BFF02BF0-B483-494F-954D-8A42D23B924E}" type="presOf" srcId="{10429B94-3F10-4D14-9D0E-41AA32E83AC8}" destId="{C5166F07-24D0-4B5A-B086-9A73D9632F4F}" srcOrd="0" destOrd="0" presId="urn:microsoft.com/office/officeart/2009/3/layout/SnapshotPictureList"/>
    <dgm:cxn modelId="{D09A4C9E-E598-435B-9EE2-970B0B779C6A}" srcId="{22F43888-93BF-46AB-859B-584E438BA2DC}" destId="{10429B94-3F10-4D14-9D0E-41AA32E83AC8}" srcOrd="0" destOrd="0" parTransId="{1F31AA0A-7704-4D55-8A4F-B943E938C53B}" sibTransId="{B8574F01-8AC4-486D-A917-23D0DE0D157A}"/>
    <dgm:cxn modelId="{DEF61B0D-E73F-42D4-8D6D-1C7C65FF179B}" type="presParOf" srcId="{39190998-8236-43A5-A0A1-B6AACA747EB3}" destId="{52753C15-4352-4EAD-87CD-6FF20F209277}" srcOrd="0" destOrd="0" presId="urn:microsoft.com/office/officeart/2009/3/layout/SnapshotPictureList"/>
    <dgm:cxn modelId="{3F7F6DBF-69B9-4538-A938-69D883EBCE17}" type="presParOf" srcId="{52753C15-4352-4EAD-87CD-6FF20F209277}" destId="{CAC85DA6-95A6-453A-86F1-C028DF9D6563}" srcOrd="0" destOrd="0" presId="urn:microsoft.com/office/officeart/2009/3/layout/SnapshotPictureList"/>
    <dgm:cxn modelId="{CFC69C54-7F05-499D-9889-3C0201D36BD0}" type="presParOf" srcId="{52753C15-4352-4EAD-87CD-6FF20F209277}" destId="{2F192252-1701-4567-9E85-0E099086F939}" srcOrd="1" destOrd="0" presId="urn:microsoft.com/office/officeart/2009/3/layout/SnapshotPictureList"/>
    <dgm:cxn modelId="{42939B67-09AF-4D87-A937-09CDA4084C30}" type="presParOf" srcId="{52753C15-4352-4EAD-87CD-6FF20F209277}" destId="{C5166F07-24D0-4B5A-B086-9A73D9632F4F}" srcOrd="2" destOrd="0" presId="urn:microsoft.com/office/officeart/2009/3/layout/SnapshotPictureList"/>
    <dgm:cxn modelId="{56FB657A-0DF1-409D-BED1-504F7730671F}" type="presParOf" srcId="{52753C15-4352-4EAD-87CD-6FF20F209277}" destId="{E2EA9E9F-2DDF-4AAF-AF6F-DE8490FBADFD}" srcOrd="3" destOrd="0" presId="urn:microsoft.com/office/officeart/2009/3/layout/SnapshotPictureList"/>
    <dgm:cxn modelId="{EC36EE87-B526-4B5A-9CED-1054D2E5032F}" type="presParOf" srcId="{52753C15-4352-4EAD-87CD-6FF20F209277}" destId="{4B9AED80-895C-452F-A625-EF7A2519A92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D3BF-F949-4008-8F21-B79A6900C2C8}">
      <dsp:nvSpPr>
        <dsp:cNvPr id="0" name=""/>
        <dsp:cNvSpPr/>
      </dsp:nvSpPr>
      <dsp:spPr>
        <a:xfrm>
          <a:off x="0" y="23444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EC289-26DE-4EDC-A7E3-1ECF3FDFE6D4}">
      <dsp:nvSpPr>
        <dsp:cNvPr id="0" name=""/>
        <dsp:cNvSpPr/>
      </dsp:nvSpPr>
      <dsp:spPr>
        <a:xfrm>
          <a:off x="304800" y="13040"/>
          <a:ext cx="54999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здоров’язберігаючі технології;</a:t>
          </a:r>
          <a:endParaRPr lang="ru-RU" sz="2000" kern="1200" dirty="0"/>
        </a:p>
      </dsp:txBody>
      <dsp:txXfrm>
        <a:off x="326416" y="34656"/>
        <a:ext cx="5456719" cy="399568"/>
      </dsp:txXfrm>
    </dsp:sp>
    <dsp:sp modelId="{9110038C-865B-444E-BCC4-746FBBAA8CFF}">
      <dsp:nvSpPr>
        <dsp:cNvPr id="0" name=""/>
        <dsp:cNvSpPr/>
      </dsp:nvSpPr>
      <dsp:spPr>
        <a:xfrm>
          <a:off x="0" y="91484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C359D-9688-4A13-A857-EEF8D97BCE77}">
      <dsp:nvSpPr>
        <dsp:cNvPr id="0" name=""/>
        <dsp:cNvSpPr/>
      </dsp:nvSpPr>
      <dsp:spPr>
        <a:xfrm>
          <a:off x="304800" y="693440"/>
          <a:ext cx="550093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проектна діяльність; </a:t>
          </a:r>
          <a:endParaRPr lang="ru-RU" sz="2000" kern="1200" dirty="0"/>
        </a:p>
      </dsp:txBody>
      <dsp:txXfrm>
        <a:off x="326416" y="715056"/>
        <a:ext cx="5457700" cy="399568"/>
      </dsp:txXfrm>
    </dsp:sp>
    <dsp:sp modelId="{1DB7109F-2972-451A-B976-068923CE5047}">
      <dsp:nvSpPr>
        <dsp:cNvPr id="0" name=""/>
        <dsp:cNvSpPr/>
      </dsp:nvSpPr>
      <dsp:spPr>
        <a:xfrm>
          <a:off x="0" y="159524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5B6E9-6BBC-4D5A-82AE-EB1743882C76}">
      <dsp:nvSpPr>
        <dsp:cNvPr id="0" name=""/>
        <dsp:cNvSpPr/>
      </dsp:nvSpPr>
      <dsp:spPr>
        <a:xfrm>
          <a:off x="298024" y="1400492"/>
          <a:ext cx="54999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розвиваючі технології;</a:t>
          </a:r>
          <a:endParaRPr lang="uk-UA" sz="2000" kern="1200" dirty="0"/>
        </a:p>
      </dsp:txBody>
      <dsp:txXfrm>
        <a:off x="319640" y="1422108"/>
        <a:ext cx="5456719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9E9F-2DDF-4AAF-AF6F-DE8490FBADFD}">
      <dsp:nvSpPr>
        <dsp:cNvPr id="0" name=""/>
        <dsp:cNvSpPr/>
      </dsp:nvSpPr>
      <dsp:spPr>
        <a:xfrm>
          <a:off x="7624407" y="772717"/>
          <a:ext cx="186620" cy="345395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85DA6-95A6-453A-86F1-C028DF9D6563}">
      <dsp:nvSpPr>
        <dsp:cNvPr id="0" name=""/>
        <dsp:cNvSpPr/>
      </dsp:nvSpPr>
      <dsp:spPr>
        <a:xfrm>
          <a:off x="156441" y="772717"/>
          <a:ext cx="4853707" cy="34539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ED80-895C-452F-A625-EF7A2519A92B}">
      <dsp:nvSpPr>
        <dsp:cNvPr id="0" name=""/>
        <dsp:cNvSpPr/>
      </dsp:nvSpPr>
      <dsp:spPr>
        <a:xfrm>
          <a:off x="286319" y="995822"/>
          <a:ext cx="4531040" cy="299243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2252-1701-4567-9E85-0E099086F939}">
      <dsp:nvSpPr>
        <dsp:cNvPr id="0" name=""/>
        <dsp:cNvSpPr/>
      </dsp:nvSpPr>
      <dsp:spPr>
        <a:xfrm flipV="1">
          <a:off x="346199" y="3807650"/>
          <a:ext cx="4477329" cy="4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46199" y="3807650"/>
        <a:ext cx="4477329" cy="49005"/>
      </dsp:txXfrm>
    </dsp:sp>
    <dsp:sp modelId="{C5166F07-24D0-4B5A-B086-9A73D9632F4F}">
      <dsp:nvSpPr>
        <dsp:cNvPr id="0" name=""/>
        <dsp:cNvSpPr/>
      </dsp:nvSpPr>
      <dsp:spPr>
        <a:xfrm>
          <a:off x="5071974" y="770454"/>
          <a:ext cx="2490608" cy="345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u="sng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sz="27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зміцнення м’язів рук та вдосконалення дрібної моторики, що прискорює розвиток мовлення.</a:t>
          </a:r>
          <a:endParaRPr lang="ru-RU" sz="2700" b="1" kern="1200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sp:txBody>
      <dsp:txXfrm>
        <a:off x="5071974" y="770454"/>
        <a:ext cx="2490608" cy="34584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D3BF-F949-4008-8F21-B79A6900C2C8}">
      <dsp:nvSpPr>
        <dsp:cNvPr id="0" name=""/>
        <dsp:cNvSpPr/>
      </dsp:nvSpPr>
      <dsp:spPr>
        <a:xfrm>
          <a:off x="0" y="217203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EC289-26DE-4EDC-A7E3-1ECF3FDFE6D4}">
      <dsp:nvSpPr>
        <dsp:cNvPr id="0" name=""/>
        <dsp:cNvSpPr/>
      </dsp:nvSpPr>
      <dsp:spPr>
        <a:xfrm>
          <a:off x="303016" y="29826"/>
          <a:ext cx="54945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корекційні технології;</a:t>
          </a:r>
          <a:endParaRPr lang="ru-RU" sz="2000" kern="1200" dirty="0"/>
        </a:p>
      </dsp:txBody>
      <dsp:txXfrm>
        <a:off x="323191" y="50001"/>
        <a:ext cx="5454230" cy="372930"/>
      </dsp:txXfrm>
    </dsp:sp>
    <dsp:sp modelId="{9110038C-865B-444E-BCC4-746FBBAA8CFF}">
      <dsp:nvSpPr>
        <dsp:cNvPr id="0" name=""/>
        <dsp:cNvSpPr/>
      </dsp:nvSpPr>
      <dsp:spPr>
        <a:xfrm>
          <a:off x="0" y="852244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C359D-9688-4A13-A857-EEF8D97BCE77}">
      <dsp:nvSpPr>
        <dsp:cNvPr id="0" name=""/>
        <dsp:cNvSpPr/>
      </dsp:nvSpPr>
      <dsp:spPr>
        <a:xfrm>
          <a:off x="304502" y="645603"/>
          <a:ext cx="549556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інформаційні технології;</a:t>
          </a:r>
          <a:endParaRPr lang="ru-RU" sz="2000" kern="1200" dirty="0"/>
        </a:p>
      </dsp:txBody>
      <dsp:txXfrm>
        <a:off x="324677" y="665778"/>
        <a:ext cx="5455210" cy="372930"/>
      </dsp:txXfrm>
    </dsp:sp>
    <dsp:sp modelId="{1DB7109F-2972-451A-B976-068923CE5047}">
      <dsp:nvSpPr>
        <dsp:cNvPr id="0" name=""/>
        <dsp:cNvSpPr/>
      </dsp:nvSpPr>
      <dsp:spPr>
        <a:xfrm>
          <a:off x="0" y="1497848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5B6E9-6BBC-4D5A-82AE-EB1743882C76}">
      <dsp:nvSpPr>
        <dsp:cNvPr id="0" name=""/>
        <dsp:cNvSpPr/>
      </dsp:nvSpPr>
      <dsp:spPr>
        <a:xfrm>
          <a:off x="304502" y="1280644"/>
          <a:ext cx="54945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/>
            <a:t>пізнавально</a:t>
          </a:r>
          <a:r>
            <a:rPr lang="uk-UA" sz="2000" b="1" kern="1200" dirty="0"/>
            <a:t>-дослідницька діяльність;</a:t>
          </a:r>
          <a:endParaRPr lang="ru-RU" sz="2000" kern="1200" dirty="0"/>
        </a:p>
      </dsp:txBody>
      <dsp:txXfrm>
        <a:off x="324677" y="1300819"/>
        <a:ext cx="5454230" cy="3729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7109F-2972-451A-B976-068923CE5047}">
      <dsp:nvSpPr>
        <dsp:cNvPr id="0" name=""/>
        <dsp:cNvSpPr/>
      </dsp:nvSpPr>
      <dsp:spPr>
        <a:xfrm>
          <a:off x="0" y="231583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5B6E9-6BBC-4D5A-82AE-EB1743882C76}">
      <dsp:nvSpPr>
        <dsp:cNvPr id="0" name=""/>
        <dsp:cNvSpPr/>
      </dsp:nvSpPr>
      <dsp:spPr>
        <a:xfrm>
          <a:off x="300711" y="0"/>
          <a:ext cx="54945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особистісно-орієнтовані технології .</a:t>
          </a:r>
          <a:endParaRPr lang="ru-RU" sz="2000" kern="1200" dirty="0"/>
        </a:p>
      </dsp:txBody>
      <dsp:txXfrm>
        <a:off x="322327" y="21616"/>
        <a:ext cx="5451348" cy="3995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9E9F-2DDF-4AAF-AF6F-DE8490FBADFD}">
      <dsp:nvSpPr>
        <dsp:cNvPr id="0" name=""/>
        <dsp:cNvSpPr/>
      </dsp:nvSpPr>
      <dsp:spPr>
        <a:xfrm>
          <a:off x="7757318" y="750727"/>
          <a:ext cx="190044" cy="35173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85DA6-95A6-453A-86F1-C028DF9D6563}">
      <dsp:nvSpPr>
        <dsp:cNvPr id="0" name=""/>
        <dsp:cNvSpPr/>
      </dsp:nvSpPr>
      <dsp:spPr>
        <a:xfrm>
          <a:off x="152325" y="750727"/>
          <a:ext cx="4942766" cy="351732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ED80-895C-452F-A625-EF7A2519A92B}">
      <dsp:nvSpPr>
        <dsp:cNvPr id="0" name=""/>
        <dsp:cNvSpPr/>
      </dsp:nvSpPr>
      <dsp:spPr>
        <a:xfrm>
          <a:off x="298559" y="965866"/>
          <a:ext cx="4586233" cy="3071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2252-1701-4567-9E85-0E099086F939}">
      <dsp:nvSpPr>
        <dsp:cNvPr id="0" name=""/>
        <dsp:cNvSpPr/>
      </dsp:nvSpPr>
      <dsp:spPr>
        <a:xfrm flipV="1">
          <a:off x="345564" y="3841347"/>
          <a:ext cx="4559482" cy="4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45564" y="3841347"/>
        <a:ext cx="4559482" cy="49905"/>
      </dsp:txXfrm>
    </dsp:sp>
    <dsp:sp modelId="{C5166F07-24D0-4B5A-B086-9A73D9632F4F}">
      <dsp:nvSpPr>
        <dsp:cNvPr id="0" name=""/>
        <dsp:cNvSpPr/>
      </dsp:nvSpPr>
      <dsp:spPr>
        <a:xfrm>
          <a:off x="5394096" y="1359242"/>
          <a:ext cx="2064217" cy="230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u="sng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sz="32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і зміцнення дитячих голосів.</a:t>
          </a:r>
          <a:endParaRPr lang="ru-RU" sz="3200" b="1" kern="1200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sp:txBody>
      <dsp:txXfrm>
        <a:off x="5394096" y="1359242"/>
        <a:ext cx="2064217" cy="2300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9E9F-2DDF-4AAF-AF6F-DE8490FBADFD}">
      <dsp:nvSpPr>
        <dsp:cNvPr id="0" name=""/>
        <dsp:cNvSpPr/>
      </dsp:nvSpPr>
      <dsp:spPr>
        <a:xfrm>
          <a:off x="7617546" y="779769"/>
          <a:ext cx="186620" cy="345395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85DA6-95A6-453A-86F1-C028DF9D6563}">
      <dsp:nvSpPr>
        <dsp:cNvPr id="0" name=""/>
        <dsp:cNvSpPr/>
      </dsp:nvSpPr>
      <dsp:spPr>
        <a:xfrm>
          <a:off x="149581" y="779769"/>
          <a:ext cx="4853707" cy="34539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ED80-895C-452F-A625-EF7A2519A92B}">
      <dsp:nvSpPr>
        <dsp:cNvPr id="0" name=""/>
        <dsp:cNvSpPr/>
      </dsp:nvSpPr>
      <dsp:spPr>
        <a:xfrm>
          <a:off x="293180" y="991032"/>
          <a:ext cx="4503598" cy="30161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2252-1701-4567-9E85-0E099086F939}">
      <dsp:nvSpPr>
        <dsp:cNvPr id="0" name=""/>
        <dsp:cNvSpPr/>
      </dsp:nvSpPr>
      <dsp:spPr>
        <a:xfrm flipV="1">
          <a:off x="339338" y="3814703"/>
          <a:ext cx="4477329" cy="4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39338" y="3814703"/>
        <a:ext cx="4477329" cy="49005"/>
      </dsp:txXfrm>
    </dsp:sp>
    <dsp:sp modelId="{C5166F07-24D0-4B5A-B086-9A73D9632F4F}">
      <dsp:nvSpPr>
        <dsp:cNvPr id="0" name=""/>
        <dsp:cNvSpPr/>
      </dsp:nvSpPr>
      <dsp:spPr>
        <a:xfrm>
          <a:off x="5219637" y="1163797"/>
          <a:ext cx="2181559" cy="268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u="sng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sz="28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дихальної системи та співочих здібностей дітей.</a:t>
          </a:r>
          <a:endParaRPr lang="ru-RU" sz="2800" b="1" kern="1200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sp:txBody>
      <dsp:txXfrm>
        <a:off x="5219637" y="1163797"/>
        <a:ext cx="2181559" cy="26858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9E9F-2DDF-4AAF-AF6F-DE8490FBADFD}">
      <dsp:nvSpPr>
        <dsp:cNvPr id="0" name=""/>
        <dsp:cNvSpPr/>
      </dsp:nvSpPr>
      <dsp:spPr>
        <a:xfrm>
          <a:off x="7727784" y="853694"/>
          <a:ext cx="188332" cy="348564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85DA6-95A6-453A-86F1-C028DF9D6563}">
      <dsp:nvSpPr>
        <dsp:cNvPr id="0" name=""/>
        <dsp:cNvSpPr/>
      </dsp:nvSpPr>
      <dsp:spPr>
        <a:xfrm>
          <a:off x="191305" y="853694"/>
          <a:ext cx="4898236" cy="348564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ED80-895C-452F-A625-EF7A2519A92B}">
      <dsp:nvSpPr>
        <dsp:cNvPr id="0" name=""/>
        <dsp:cNvSpPr/>
      </dsp:nvSpPr>
      <dsp:spPr>
        <a:xfrm>
          <a:off x="255517" y="989395"/>
          <a:ext cx="4706324" cy="319879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2252-1701-4567-9E85-0E099086F939}">
      <dsp:nvSpPr>
        <dsp:cNvPr id="0" name=""/>
        <dsp:cNvSpPr/>
      </dsp:nvSpPr>
      <dsp:spPr>
        <a:xfrm flipV="1">
          <a:off x="382803" y="3916470"/>
          <a:ext cx="4518405" cy="4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82803" y="3916470"/>
        <a:ext cx="4518405" cy="49455"/>
      </dsp:txXfrm>
    </dsp:sp>
    <dsp:sp modelId="{C5166F07-24D0-4B5A-B086-9A73D9632F4F}">
      <dsp:nvSpPr>
        <dsp:cNvPr id="0" name=""/>
        <dsp:cNvSpPr/>
      </dsp:nvSpPr>
      <dsp:spPr>
        <a:xfrm>
          <a:off x="5229911" y="1007341"/>
          <a:ext cx="2357504" cy="317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u="sng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sz="29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тренування м’язів </a:t>
          </a:r>
          <a:r>
            <a:rPr lang="uk-UA" sz="2900" b="1" kern="1200" cap="none" spc="0" dirty="0" err="1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мовного</a:t>
          </a:r>
          <a:r>
            <a:rPr lang="uk-UA" sz="29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апарату, розвиток музичної пам’яті.</a:t>
          </a:r>
          <a:endParaRPr lang="ru-RU" sz="2900" b="1" kern="1200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sp:txBody>
      <dsp:txXfrm>
        <a:off x="5229911" y="1007341"/>
        <a:ext cx="2357504" cy="3178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9E9F-2DDF-4AAF-AF6F-DE8490FBADFD}">
      <dsp:nvSpPr>
        <dsp:cNvPr id="0" name=""/>
        <dsp:cNvSpPr/>
      </dsp:nvSpPr>
      <dsp:spPr>
        <a:xfrm>
          <a:off x="7644942" y="799699"/>
          <a:ext cx="186620" cy="345395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85DA6-95A6-453A-86F1-C028DF9D6563}">
      <dsp:nvSpPr>
        <dsp:cNvPr id="0" name=""/>
        <dsp:cNvSpPr/>
      </dsp:nvSpPr>
      <dsp:spPr>
        <a:xfrm>
          <a:off x="176976" y="799699"/>
          <a:ext cx="4853707" cy="34539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ED80-895C-452F-A625-EF7A2519A92B}">
      <dsp:nvSpPr>
        <dsp:cNvPr id="0" name=""/>
        <dsp:cNvSpPr/>
      </dsp:nvSpPr>
      <dsp:spPr>
        <a:xfrm>
          <a:off x="293180" y="991032"/>
          <a:ext cx="4613181" cy="309584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2252-1701-4567-9E85-0E099086F939}">
      <dsp:nvSpPr>
        <dsp:cNvPr id="0" name=""/>
        <dsp:cNvSpPr/>
      </dsp:nvSpPr>
      <dsp:spPr>
        <a:xfrm flipV="1">
          <a:off x="366734" y="3834632"/>
          <a:ext cx="4477329" cy="4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66734" y="3834632"/>
        <a:ext cx="4477329" cy="49005"/>
      </dsp:txXfrm>
    </dsp:sp>
    <dsp:sp modelId="{C5166F07-24D0-4B5A-B086-9A73D9632F4F}">
      <dsp:nvSpPr>
        <dsp:cNvPr id="0" name=""/>
        <dsp:cNvSpPr/>
      </dsp:nvSpPr>
      <dsp:spPr>
        <a:xfrm>
          <a:off x="5092509" y="874684"/>
          <a:ext cx="2490608" cy="330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u="sng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sz="26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інтонаційного і фонематичного слуху, розширення діапазону голосу.</a:t>
          </a:r>
          <a:endParaRPr lang="ru-RU" sz="2600" b="1" kern="1200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sp:txBody>
      <dsp:txXfrm>
        <a:off x="5092509" y="874684"/>
        <a:ext cx="2490608" cy="33039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9E9F-2DDF-4AAF-AF6F-DE8490FBADFD}">
      <dsp:nvSpPr>
        <dsp:cNvPr id="0" name=""/>
        <dsp:cNvSpPr/>
      </dsp:nvSpPr>
      <dsp:spPr>
        <a:xfrm>
          <a:off x="7592612" y="816925"/>
          <a:ext cx="186620" cy="345395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85DA6-95A6-453A-86F1-C028DF9D6563}">
      <dsp:nvSpPr>
        <dsp:cNvPr id="0" name=""/>
        <dsp:cNvSpPr/>
      </dsp:nvSpPr>
      <dsp:spPr>
        <a:xfrm>
          <a:off x="124647" y="816925"/>
          <a:ext cx="4853707" cy="34539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ED80-895C-452F-A625-EF7A2519A92B}">
      <dsp:nvSpPr>
        <dsp:cNvPr id="0" name=""/>
        <dsp:cNvSpPr/>
      </dsp:nvSpPr>
      <dsp:spPr>
        <a:xfrm>
          <a:off x="370432" y="991024"/>
          <a:ext cx="4403862" cy="316474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2252-1701-4567-9E85-0E099086F939}">
      <dsp:nvSpPr>
        <dsp:cNvPr id="0" name=""/>
        <dsp:cNvSpPr/>
      </dsp:nvSpPr>
      <dsp:spPr>
        <a:xfrm flipV="1">
          <a:off x="314404" y="3851858"/>
          <a:ext cx="4477329" cy="4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14404" y="3851858"/>
        <a:ext cx="4477329" cy="49005"/>
      </dsp:txXfrm>
    </dsp:sp>
    <dsp:sp modelId="{C5166F07-24D0-4B5A-B086-9A73D9632F4F}">
      <dsp:nvSpPr>
        <dsp:cNvPr id="0" name=""/>
        <dsp:cNvSpPr/>
      </dsp:nvSpPr>
      <dsp:spPr>
        <a:xfrm>
          <a:off x="5040179" y="969175"/>
          <a:ext cx="2490608" cy="314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u="sng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sz="36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розвиток роботи м’язів і голосу дітей.</a:t>
          </a:r>
          <a:endParaRPr lang="ru-RU" sz="3600" b="1" kern="1200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sp:txBody>
      <dsp:txXfrm>
        <a:off x="5040179" y="969175"/>
        <a:ext cx="2490608" cy="31494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9E9F-2DDF-4AAF-AF6F-DE8490FBADFD}">
      <dsp:nvSpPr>
        <dsp:cNvPr id="0" name=""/>
        <dsp:cNvSpPr/>
      </dsp:nvSpPr>
      <dsp:spPr>
        <a:xfrm>
          <a:off x="7687432" y="838395"/>
          <a:ext cx="188332" cy="348564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85DA6-95A6-453A-86F1-C028DF9D6563}">
      <dsp:nvSpPr>
        <dsp:cNvPr id="0" name=""/>
        <dsp:cNvSpPr/>
      </dsp:nvSpPr>
      <dsp:spPr>
        <a:xfrm>
          <a:off x="150953" y="838395"/>
          <a:ext cx="4898236" cy="348564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ED80-895C-452F-A625-EF7A2519A92B}">
      <dsp:nvSpPr>
        <dsp:cNvPr id="0" name=""/>
        <dsp:cNvSpPr/>
      </dsp:nvSpPr>
      <dsp:spPr>
        <a:xfrm>
          <a:off x="295869" y="983972"/>
          <a:ext cx="4544915" cy="317904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2252-1701-4567-9E85-0E099086F939}">
      <dsp:nvSpPr>
        <dsp:cNvPr id="0" name=""/>
        <dsp:cNvSpPr/>
      </dsp:nvSpPr>
      <dsp:spPr>
        <a:xfrm flipV="1">
          <a:off x="342451" y="3901172"/>
          <a:ext cx="4518405" cy="4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42451" y="3901172"/>
        <a:ext cx="4518405" cy="49455"/>
      </dsp:txXfrm>
    </dsp:sp>
    <dsp:sp modelId="{C5166F07-24D0-4B5A-B086-9A73D9632F4F}">
      <dsp:nvSpPr>
        <dsp:cNvPr id="0" name=""/>
        <dsp:cNvSpPr/>
      </dsp:nvSpPr>
      <dsp:spPr>
        <a:xfrm>
          <a:off x="5267524" y="817673"/>
          <a:ext cx="2201573" cy="352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u="sng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МЕТА</a:t>
          </a:r>
          <a:r>
            <a:rPr lang="uk-UA" sz="27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: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rPr>
            <a:t> підвищення захисних властивостей верхніх дихальних шляхів і всього організму.</a:t>
          </a:r>
          <a:endParaRPr lang="ru-RU" sz="2700" b="1" kern="1200" cap="none" spc="0" dirty="0">
            <a:ln w="9525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+mj-lt"/>
          </a:endParaRPr>
        </a:p>
      </dsp:txBody>
      <dsp:txXfrm>
        <a:off x="5267524" y="817673"/>
        <a:ext cx="2201573" cy="352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29B655CD-CA3B-40E8-EF6E-7112B7729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655B8A16-7012-555B-B589-93131F5352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="" xmlns:a16="http://schemas.microsoft.com/office/drawing/2014/main" id="{E3196987-EE24-C233-9E49-9B39B118C60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0A3B4F2B-D257-9F48-8F02-4C2E8C1AAB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="" xmlns:a16="http://schemas.microsoft.com/office/drawing/2014/main" id="{B60D5F17-1879-C038-EDAB-BDCD69AF83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="" xmlns:a16="http://schemas.microsoft.com/office/drawing/2014/main" id="{A395684F-F7DE-90A4-9CEB-7D35B108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183C78-678F-4EE5-BF26-259D3A2516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5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4A35B5A0-95B9-F23A-9CBA-4B25A6A31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CB3EE-3CBA-489B-BA39-CBBB27B1FF5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="" xmlns:a16="http://schemas.microsoft.com/office/drawing/2014/main" id="{E7E44572-1705-7417-7D02-FDE3E820F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="" xmlns:a16="http://schemas.microsoft.com/office/drawing/2014/main" id="{95F28DF6-40E7-3E89-E0AB-CA42DCB2A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335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73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42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516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3C78-678F-4EE5-BF26-259D3A2516FA}" type="slidenum">
              <a:rPr lang="en-US" altLang="ru-RU" smtClean="0"/>
              <a:pPr/>
              <a:t>32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251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34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368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35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569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7F7BFED-73E0-B65E-BC16-8033346FD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FDD08-65C7-400F-BD76-2D0BCE34EED8}" type="slidenum">
              <a:rPr lang="en-US" altLang="ru-RU"/>
              <a:pPr/>
              <a:t>36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4F56FBD4-AEEB-2334-4A3C-0C188ACF9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9FE2694F-A69F-DEC7-B426-BA950DD24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37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74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58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5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80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3C78-678F-4EE5-BF26-259D3A2516FA}" type="slidenum">
              <a:rPr lang="en-US" altLang="ru-RU" smtClean="0"/>
              <a:pPr/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118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B7459613-AE94-6EEA-6F0A-3FBD0C3679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14A88018-A1E9-2A24-4A48-E1D43C16E6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74D6CE-AD18-F160-704E-374CCFBD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CE5F485-AAFC-6B1C-BF78-17C98A126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92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918465E-2DE8-4DCC-8208-32E5D856A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D67A00-A15D-C324-011B-096F9E64A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91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7B9E0-F7EA-F557-73B0-362374AD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131CC4-BF7E-DBEB-132B-30104D5F5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98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7B3434-1AD1-1AFB-AB9B-7FBBAA23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06D236-68BD-6993-65D2-D6898FE6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77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EDD7CC-F1FC-749D-FDB2-CE922EE9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EFF7CC-010E-0C7B-8811-B7B6D1AE4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2C739B-B596-E458-5B0D-DBBFB1608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69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EC1ED0-6239-B8C4-4A50-91722819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5544FD-91B3-7698-7033-1BCAF9F0C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9F0476-A750-DD5F-82D4-9244304A7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1589139-0CD8-1215-518A-6BB9C976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51EFA60-1034-B325-27FF-135480A41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69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128B18-53E0-9E8B-02ED-4BDFF8B0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54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6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957915-46EA-FF4E-374B-2DF3A8E6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C7511B-40D0-8E93-982F-9EE0717C0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7E887E-C15C-68A4-F87B-516B81D24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21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1D817D-773F-9C15-B3C7-E1AF0490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B95D38-AADF-A40D-E0E0-E2C7F9EC0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2BE72C-1B4A-7020-08E7-20C496D9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05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75E3FEC-F5D0-C7EA-692C-A4408CBE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EA6D9D7-4D4B-7567-A138-B91D67EA3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latforma.com.ua/article/1614-z-chogo-pochati-vprovadjennya-nnovatsynih-tehnology-u-dityachomu-sadk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DE9F1E1C-8EC6-3D4E-0465-06B4EBD5C4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672" y="932092"/>
            <a:ext cx="7410390" cy="1908384"/>
          </a:xfrm>
        </p:spPr>
        <p:txBody>
          <a:bodyPr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4000" b="1" kern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Інноваційні технології в музичному вихованні дошкільників</a:t>
            </a:r>
            <a:r>
              <a:rPr lang="uk-U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F1C5DAFD-D6D7-9704-ACC2-15A7318B74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5732" y="4032893"/>
            <a:ext cx="4648200" cy="16481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 МШММ, музичний керівник КЗ «ДНЗ №26 ВМР» </a:t>
            </a:r>
            <a:r>
              <a:rPr lang="ru-RU" sz="3200" b="1" i="1" dirty="0">
                <a:solidFill>
                  <a:srgbClr val="001F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КАТЕРИНА ЗОРЯ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0D9894-53BE-98E4-69BF-93B505264907}"/>
              </a:ext>
            </a:extLst>
          </p:cNvPr>
          <p:cNvSpPr txBox="1"/>
          <p:nvPr/>
        </p:nvSpPr>
        <p:spPr>
          <a:xfrm>
            <a:off x="3059832" y="347317"/>
            <a:ext cx="5836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</a:rPr>
              <a:t>Методична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</a:rPr>
              <a:t>Platforma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</a:rPr>
              <a:t> 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7CFBC1B-83AB-F4F8-6F2A-F5FF5017A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47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434530-4559-13CD-354B-4F50503D5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5104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Артикуляційна гімнастика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024836"/>
              </p:ext>
            </p:extLst>
          </p:nvPr>
        </p:nvGraphicFramePr>
        <p:xfrm>
          <a:off x="611560" y="213285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4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Оздоровчі та </a:t>
            </a:r>
            <a:r>
              <a:rPr lang="uk-UA" sz="3200" b="1" dirty="0" err="1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фонопедичні</a:t>
            </a:r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вправи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16373"/>
              </p:ext>
            </p:extLst>
          </p:nvPr>
        </p:nvGraphicFramePr>
        <p:xfrm>
          <a:off x="683568" y="2132856"/>
          <a:ext cx="784887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3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 err="1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Вокалотерапія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907964"/>
              </p:ext>
            </p:extLst>
          </p:nvPr>
        </p:nvGraphicFramePr>
        <p:xfrm>
          <a:off x="683568" y="2132856"/>
          <a:ext cx="784887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4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Ігровий масаж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756469"/>
              </p:ext>
            </p:extLst>
          </p:nvPr>
        </p:nvGraphicFramePr>
        <p:xfrm>
          <a:off x="611560" y="213285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6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Пальчикові ігри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034297"/>
              </p:ext>
            </p:extLst>
          </p:nvPr>
        </p:nvGraphicFramePr>
        <p:xfrm>
          <a:off x="683568" y="2132856"/>
          <a:ext cx="784887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Мовленнєві ігри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786389"/>
              </p:ext>
            </p:extLst>
          </p:nvPr>
        </p:nvGraphicFramePr>
        <p:xfrm>
          <a:off x="611560" y="2132856"/>
          <a:ext cx="792088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9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Ритмопластика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709909"/>
              </p:ext>
            </p:extLst>
          </p:nvPr>
        </p:nvGraphicFramePr>
        <p:xfrm>
          <a:off x="611560" y="2132856"/>
          <a:ext cx="792088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5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Релаксаційні вправи та ігри 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947266"/>
              </p:ext>
            </p:extLst>
          </p:nvPr>
        </p:nvGraphicFramePr>
        <p:xfrm>
          <a:off x="683568" y="2132856"/>
          <a:ext cx="784887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8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B5EB7-C689-A3D0-DCF3-9159B409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7"/>
            <a:ext cx="8784976" cy="100811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sz="3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використання здоров’язберігаючих технологій на музичному занятті</a:t>
            </a:r>
            <a:endParaRPr lang="ru-RU" sz="3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B6A1E7C-2DD4-CD53-0C6C-FAF854F9C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889349"/>
              </p:ext>
            </p:extLst>
          </p:nvPr>
        </p:nvGraphicFramePr>
        <p:xfrm>
          <a:off x="395536" y="163718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6CA39471-9EB9-2AA5-8A51-2E4BDFA42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93811"/>
              </p:ext>
            </p:extLst>
          </p:nvPr>
        </p:nvGraphicFramePr>
        <p:xfrm>
          <a:off x="395536" y="3690392"/>
          <a:ext cx="8208912" cy="215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07E43EAA-EC95-FE5E-083E-3A9C8F629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831848"/>
              </p:ext>
            </p:extLst>
          </p:nvPr>
        </p:nvGraphicFramePr>
        <p:xfrm>
          <a:off x="395536" y="5847881"/>
          <a:ext cx="8208912" cy="67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405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1388070"/>
            <a:ext cx="8784976" cy="3456384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ru-RU" sz="4400" b="1" dirty="0"/>
              <a:t>   </a:t>
            </a:r>
            <a:r>
              <a:rPr lang="uk-UA" alt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 проектів </a:t>
            </a:r>
            <a:r>
              <a:rPr lang="uk-UA" altLang="ru-RU" sz="4400" b="1" dirty="0"/>
              <a:t>-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сукупність пошукових, дослідницьких, навчально- пізнавальних прийомів, які дозволяють вирішити ту чи іншу проблему в результаті самостійних дій дитини з обов’язковою презентацією цих результатів.</a:t>
            </a:r>
            <a:endParaRPr lang="en-US" altLang="ru-RU" sz="3200" b="1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1143000" y="6400800"/>
            <a:ext cx="6705600" cy="5253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8084B0-8BAD-AE00-CD56-58A47FE3A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04" y="4953109"/>
            <a:ext cx="4448391" cy="1579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4584" y="1772816"/>
            <a:ext cx="9612560" cy="36004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uk-UA" sz="3000" b="1" kern="18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«Музика неодмінно потрібна для розвитку людини.</a:t>
            </a:r>
            <a:r>
              <a:rPr lang="ru-RU" sz="3000" b="1" kern="18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kern="18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kern="18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Вона не є предметом розкоші, без якого не можна обійтися.</a:t>
            </a:r>
            <a:r>
              <a:rPr lang="ru-RU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000" b="1" kern="18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 – могутнє джерело душевного збагачення,</a:t>
            </a:r>
            <a:r>
              <a:rPr lang="ru-RU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000" b="1" kern="18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завдання педагога – відкрити його усім людям»</a:t>
            </a:r>
            <a:r>
              <a:rPr lang="ru-RU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kern="1800" dirty="0" err="1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Золтан</a:t>
            </a:r>
            <a:r>
              <a:rPr lang="uk-UA" sz="3600" b="1" kern="18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kern="1800" dirty="0" err="1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Кодай</a:t>
            </a:r>
            <a:endParaRPr lang="ru-RU" sz="3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1143000" y="6400800"/>
            <a:ext cx="6705600" cy="5253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7AA6D63-2993-85B1-436C-A2BC890ED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24817"/>
            <a:ext cx="2664296" cy="1878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33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6672" y="332656"/>
            <a:ext cx="6480720" cy="86409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altLang="ru-RU" b="1" dirty="0"/>
              <a:t>Розвиваючі технології</a:t>
            </a:r>
            <a:endParaRPr lang="en-US" altLang="ru-RU" b="1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6741368"/>
            <a:ext cx="6705600" cy="7200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F8960CF-F7BB-9099-9498-C929CD8CBC83}"/>
              </a:ext>
            </a:extLst>
          </p:cNvPr>
          <p:cNvSpPr/>
          <p:nvPr/>
        </p:nvSpPr>
        <p:spPr bwMode="auto">
          <a:xfrm>
            <a:off x="611560" y="1628800"/>
            <a:ext cx="3096344" cy="864096"/>
          </a:xfrm>
          <a:prstGeom prst="roundRect">
            <a:avLst/>
          </a:prstGeom>
          <a:solidFill>
            <a:srgbClr val="B3D3EA"/>
          </a:solidFill>
          <a:ln w="38100">
            <a:solidFill>
              <a:schemeClr val="accent1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МНЕМОТЕХНІКА</a:t>
            </a: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02320AAF-71CD-066B-0CAD-E2D263F04E16}"/>
              </a:ext>
            </a:extLst>
          </p:cNvPr>
          <p:cNvSpPr/>
          <p:nvPr/>
        </p:nvSpPr>
        <p:spPr bwMode="auto">
          <a:xfrm>
            <a:off x="5364088" y="1628800"/>
            <a:ext cx="3096344" cy="864096"/>
          </a:xfrm>
          <a:prstGeom prst="roundRect">
            <a:avLst/>
          </a:prstGeom>
          <a:solidFill>
            <a:srgbClr val="B3D3EA"/>
          </a:solidFill>
          <a:ln w="38100">
            <a:solidFill>
              <a:schemeClr val="accent1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latin typeface="+mj-lt"/>
              </a:rPr>
              <a:t>«</a:t>
            </a:r>
            <a:r>
              <a:rPr lang="uk-UA" b="1" dirty="0">
                <a:latin typeface="+mj-lt"/>
              </a:rPr>
              <a:t>СА-ФІ-ДАНС</a:t>
            </a:r>
            <a:r>
              <a:rPr lang="uk-UA" dirty="0">
                <a:latin typeface="+mj-lt"/>
              </a:rPr>
              <a:t>»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3CFF01-5DB4-80E7-D7B5-FD49DBC8A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639624"/>
            <a:ext cx="3113091" cy="1909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979401A-C7D2-8C2A-8F9D-7C45274A9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7" y="4656759"/>
            <a:ext cx="3113090" cy="2084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A8BD45B-2D5B-6F9D-068C-C64C64D8F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69004"/>
            <a:ext cx="3096344" cy="1909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0751FFF-9D5B-506E-9016-6D88A9C7A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08" y="4726149"/>
            <a:ext cx="3107024" cy="1867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6741368"/>
            <a:ext cx="6705600" cy="7200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4C871F8-50C2-8561-B62B-28A46120C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438083" cy="447440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2F6477C-B001-2783-7AEB-224294FD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7101408"/>
            <a:ext cx="7315200" cy="720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342900" y="5619184"/>
            <a:ext cx="8524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www.yourwebsite.com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8634213" y="1039530"/>
            <a:ext cx="338338" cy="3383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891079" y="259940"/>
            <a:ext cx="7497699" cy="9149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РОЗУЧУВАННЯ ТЕКСТУ ПІСНІ ЗА МНЕМОТАБЛИЦЕЮ: </a:t>
            </a:r>
            <a:endParaRPr lang="ru-RU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891080" y="1844212"/>
            <a:ext cx="993879" cy="633574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1649070" y="1844212"/>
            <a:ext cx="6739708" cy="644655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=""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885689" y="2530647"/>
            <a:ext cx="993880" cy="64465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1648359" y="2542872"/>
            <a:ext cx="6740420" cy="644655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=""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885689" y="3251382"/>
            <a:ext cx="993880" cy="644655"/>
          </a:xfrm>
          <a:prstGeom prst="homePlate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1648359" y="3252612"/>
            <a:ext cx="6740420" cy="644655"/>
            <a:chOff x="2189480" y="2153920"/>
            <a:chExt cx="7213599" cy="1137920"/>
          </a:xfrm>
          <a:solidFill>
            <a:srgbClr val="35759D"/>
          </a:solidFill>
        </p:grpSpPr>
        <p:sp>
          <p:nvSpPr>
            <p:cNvPr id="15" name="Arrow: Chevron 14">
              <a:extLst>
                <a:ext uri="{FF2B5EF4-FFF2-40B4-BE49-F238E27FC236}">
                  <a16:creationId xmlns=""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Arrow: Pentagon 16">
            <a:extLst>
              <a:ext uri="{FF2B5EF4-FFF2-40B4-BE49-F238E27FC236}">
                <a16:creationId xmlns=""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885690" y="3962353"/>
            <a:ext cx="995040" cy="64465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1648359" y="3962354"/>
            <a:ext cx="6740420" cy="644655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9" name="Arrow: Chevron 18">
              <a:extLst>
                <a:ext uri="{FF2B5EF4-FFF2-40B4-BE49-F238E27FC236}">
                  <a16:creationId xmlns=""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=""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878990" y="4683966"/>
            <a:ext cx="1000579" cy="64465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CC8895A-9474-4AF5-956A-D6B3CEFA3279}"/>
              </a:ext>
            </a:extLst>
          </p:cNvPr>
          <p:cNvGrpSpPr/>
          <p:nvPr/>
        </p:nvGrpSpPr>
        <p:grpSpPr>
          <a:xfrm>
            <a:off x="1648359" y="4675073"/>
            <a:ext cx="6740420" cy="644655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24" name="Arrow: Chevron 23">
              <a:extLst>
                <a:ext uri="{FF2B5EF4-FFF2-40B4-BE49-F238E27FC236}">
                  <a16:creationId xmlns="" xmlns:a16="http://schemas.microsoft.com/office/drawing/2014/main" id="{FA5ECFFC-D03C-4BA5-970C-397D9248009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90B1D260-A41C-4E95-A755-8E359C341F2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891079" y="1875481"/>
            <a:ext cx="75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01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891079" y="2593130"/>
            <a:ext cx="75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2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891079" y="3272812"/>
            <a:ext cx="75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3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904543" y="3989290"/>
            <a:ext cx="75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4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890368" y="4693383"/>
            <a:ext cx="75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5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123729" y="1860699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співає пісеньку під фортепіанний акомпанемент. Діти визначають характер музики, розповідають про що співається в пісеньці. </a:t>
            </a:r>
            <a:endParaRPr lang="en-GB" sz="14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2123728" y="2632207"/>
            <a:ext cx="590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співає пісеньку </a:t>
            </a:r>
            <a:r>
              <a:rPr lang="uk-UA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акапельно</a:t>
            </a:r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змінюючи слайди відповідно тексту. </a:t>
            </a:r>
            <a:endParaRPr lang="en-GB" sz="14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A837B94-CD7C-46F8-B906-D4E292308213}"/>
              </a:ext>
            </a:extLst>
          </p:cNvPr>
          <p:cNvSpPr txBox="1"/>
          <p:nvPr/>
        </p:nvSpPr>
        <p:spPr>
          <a:xfrm>
            <a:off x="2123728" y="3272703"/>
            <a:ext cx="5904657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працює зі слайдами в режимі «стоп-кадр», пояснюючи дітям значення кожної картинки. 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B2D7612-B51C-417D-8AB4-D43CA5AFCC99}"/>
              </a:ext>
            </a:extLst>
          </p:cNvPr>
          <p:cNvSpPr txBox="1"/>
          <p:nvPr/>
        </p:nvSpPr>
        <p:spPr>
          <a:xfrm>
            <a:off x="2123727" y="4060957"/>
            <a:ext cx="590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 працюють по картинках, відновлюють текст пісні. </a:t>
            </a:r>
            <a:endParaRPr lang="en-GB" sz="14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F3B5A5C-D55A-43EE-80B7-2C870122EFC4}"/>
              </a:ext>
            </a:extLst>
          </p:cNvPr>
          <p:cNvSpPr txBox="1"/>
          <p:nvPr/>
        </p:nvSpPr>
        <p:spPr>
          <a:xfrm>
            <a:off x="2123726" y="4852404"/>
            <a:ext cx="590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разом з дітьми співає пісню за картинками, </a:t>
            </a:r>
            <a:r>
              <a:rPr lang="uk-UA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акапельно</a:t>
            </a:r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GB" sz="14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Arrow: Pentagon 21">
            <a:extLst>
              <a:ext uri="{FF2B5EF4-FFF2-40B4-BE49-F238E27FC236}">
                <a16:creationId xmlns="" xmlns:a16="http://schemas.microsoft.com/office/drawing/2014/main" id="{62285EA4-75F4-AED7-409A-776283FBBB53}"/>
              </a:ext>
            </a:extLst>
          </p:cNvPr>
          <p:cNvSpPr/>
          <p:nvPr/>
        </p:nvSpPr>
        <p:spPr>
          <a:xfrm>
            <a:off x="873727" y="5407297"/>
            <a:ext cx="1000579" cy="644655"/>
          </a:xfrm>
          <a:prstGeom prst="homePlate">
            <a:avLst/>
          </a:prstGeom>
          <a:solidFill>
            <a:srgbClr val="3575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="" xmlns:a16="http://schemas.microsoft.com/office/drawing/2014/main" id="{0B381201-D3EC-27C7-C7BF-E91E4402C600}"/>
              </a:ext>
            </a:extLst>
          </p:cNvPr>
          <p:cNvGrpSpPr/>
          <p:nvPr/>
        </p:nvGrpSpPr>
        <p:grpSpPr>
          <a:xfrm>
            <a:off x="1648358" y="5409861"/>
            <a:ext cx="6740420" cy="644655"/>
            <a:chOff x="2189480" y="2153920"/>
            <a:chExt cx="7213599" cy="1137920"/>
          </a:xfrm>
          <a:solidFill>
            <a:srgbClr val="35759D"/>
          </a:solidFill>
        </p:grpSpPr>
        <p:sp>
          <p:nvSpPr>
            <p:cNvPr id="21" name="Arrow: Chevron 23">
              <a:extLst>
                <a:ext uri="{FF2B5EF4-FFF2-40B4-BE49-F238E27FC236}">
                  <a16:creationId xmlns="" xmlns:a16="http://schemas.microsoft.com/office/drawing/2014/main" id="{E7294AE5-296D-B0FB-ADE8-A230147F75D8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0665CF03-9D1E-1602-E942-2A2BF4A351FE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F2CF94F-6F90-C7D6-2AEF-57587CC2B61F}"/>
              </a:ext>
            </a:extLst>
          </p:cNvPr>
          <p:cNvSpPr txBox="1"/>
          <p:nvPr/>
        </p:nvSpPr>
        <p:spPr>
          <a:xfrm>
            <a:off x="890368" y="5409861"/>
            <a:ext cx="75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uk-UA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6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813ADB3-EC51-BC98-C692-03D2BC9328E6}"/>
              </a:ext>
            </a:extLst>
          </p:cNvPr>
          <p:cNvSpPr txBox="1"/>
          <p:nvPr/>
        </p:nvSpPr>
        <p:spPr>
          <a:xfrm>
            <a:off x="2124952" y="5440044"/>
            <a:ext cx="590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і діти виконують пісню, супроводжуючи текст пісні образними рухами (без показу картинок). </a:t>
            </a:r>
            <a:endParaRPr lang="en-GB" sz="14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193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EE0C0F6-E6E4-4435-0BAC-BC0CA5D98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9" y="1556791"/>
            <a:ext cx="3312368" cy="2484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D4C948B-951F-2B08-1806-16F89872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620688"/>
            <a:ext cx="4752528" cy="715963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b="1" dirty="0"/>
              <a:t>«СА-ФІ-ДАНС» 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EF9CDAC-DE96-FEFE-01DF-E5D237F74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1"/>
            <a:ext cx="3312369" cy="2484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ED6930-5DE4-F2A3-2943-0152897CA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73857"/>
            <a:ext cx="3312367" cy="2484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78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C2D540-AC24-377F-99E1-DBA6A848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21" y="989626"/>
            <a:ext cx="7015472" cy="715963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sz="2400" b="1" dirty="0"/>
              <a:t>ЗАВДАННЯ ПРОГРАМИ «СА-ФІ-ДАНС» </a:t>
            </a:r>
            <a:endParaRPr lang="ru-RU" sz="2400" b="1" dirty="0"/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="" xmlns:a16="http://schemas.microsoft.com/office/drawing/2014/main" id="{31CE3591-2BA4-FBA1-90D0-11F6203F0EF9}"/>
              </a:ext>
            </a:extLst>
          </p:cNvPr>
          <p:cNvSpPr/>
          <p:nvPr/>
        </p:nvSpPr>
        <p:spPr bwMode="auto">
          <a:xfrm>
            <a:off x="927219" y="2990682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психомоторних і творчих здібностей, мислення,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яви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пізнавальної активності; </a:t>
            </a: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="" xmlns:a16="http://schemas.microsoft.com/office/drawing/2014/main" id="{525130FF-FA6A-1404-62EE-A04F86218E5C}"/>
              </a:ext>
            </a:extLst>
          </p:cNvPr>
          <p:cNvSpPr/>
          <p:nvPr/>
        </p:nvSpPr>
        <p:spPr bwMode="auto">
          <a:xfrm>
            <a:off x="927219" y="3776500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розширення кругозору;</a:t>
            </a: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="" xmlns:a16="http://schemas.microsoft.com/office/drawing/2014/main" id="{64011E20-5DCF-530D-F95E-A439D581A7A1}"/>
              </a:ext>
            </a:extLst>
          </p:cNvPr>
          <p:cNvSpPr/>
          <p:nvPr/>
        </p:nvSpPr>
        <p:spPr bwMode="auto">
          <a:xfrm>
            <a:off x="927219" y="4562318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навичок емоційного вираження рухів під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музику,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розкутості і творчості в рухах;</a:t>
            </a: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="" xmlns:a16="http://schemas.microsoft.com/office/drawing/2014/main" id="{067B165D-D780-F235-F7FB-BACC9618F1FC}"/>
              </a:ext>
            </a:extLst>
          </p:cNvPr>
          <p:cNvSpPr/>
          <p:nvPr/>
        </p:nvSpPr>
        <p:spPr bwMode="auto">
          <a:xfrm>
            <a:off x="927219" y="5348136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лідерства, ініціативи, почуття товариськості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працьовитості.</a:t>
            </a: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4">
            <a:extLst>
              <a:ext uri="{FF2B5EF4-FFF2-40B4-BE49-F238E27FC236}">
                <a16:creationId xmlns="" xmlns:a16="http://schemas.microsoft.com/office/drawing/2014/main" id="{5C11842E-46E6-0B15-6AE1-4425DAF936D5}"/>
              </a:ext>
            </a:extLst>
          </p:cNvPr>
          <p:cNvSpPr/>
          <p:nvPr/>
        </p:nvSpPr>
        <p:spPr bwMode="auto">
          <a:xfrm>
            <a:off x="937236" y="2204864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 здоров’я;</a:t>
            </a: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6741368"/>
            <a:ext cx="6705600" cy="7200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4C025F-F1B7-2242-59B1-E261B0E04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0" y="944724"/>
            <a:ext cx="7829500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219276E-8D4F-B924-3C54-EFB2F8E7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823793"/>
            <a:ext cx="7315200" cy="71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9828" y="260649"/>
            <a:ext cx="6120680" cy="91667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altLang="ru-RU" b="1" dirty="0"/>
              <a:t>Корекційні технології</a:t>
            </a:r>
            <a:endParaRPr lang="en-US" altLang="ru-RU" b="1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1143000" y="6812280"/>
            <a:ext cx="6705600" cy="4571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61BAB7F-5F0D-2EC4-A08C-91551CC61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805608"/>
              </p:ext>
            </p:extLst>
          </p:nvPr>
        </p:nvGraphicFramePr>
        <p:xfrm>
          <a:off x="611560" y="1340768"/>
          <a:ext cx="7897216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DEE0280-A881-331E-B7C8-ED224F2E68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9" y="5157192"/>
            <a:ext cx="1241788" cy="12100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EAFEA71-1A6A-B8C0-667C-647DA79A97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36273"/>
            <a:ext cx="1241789" cy="1330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9E882B6-A382-AA7E-2201-ED5BEC7423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73630"/>
            <a:ext cx="1196958" cy="11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337537"/>
              </p:ext>
            </p:extLst>
          </p:nvPr>
        </p:nvGraphicFramePr>
        <p:xfrm>
          <a:off x="1403648" y="2303180"/>
          <a:ext cx="7499350" cy="330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68306" y="332656"/>
            <a:ext cx="5207388" cy="923330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ЛОГОРИТМІКА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35759D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2" name="Содержимое 4">
            <a:extLst>
              <a:ext uri="{FF2B5EF4-FFF2-40B4-BE49-F238E27FC236}">
                <a16:creationId xmlns="" xmlns:a16="http://schemas.microsoft.com/office/drawing/2014/main" id="{EB23B704-1FDB-1403-F8EA-78267691F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356962"/>
              </p:ext>
            </p:extLst>
          </p:nvPr>
        </p:nvGraphicFramePr>
        <p:xfrm>
          <a:off x="1403648" y="5733256"/>
          <a:ext cx="749935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CFB366-9643-889E-2DDB-7D6B1DB64AAF}"/>
              </a:ext>
            </a:extLst>
          </p:cNvPr>
          <p:cNvSpPr txBox="1"/>
          <p:nvPr/>
        </p:nvSpPr>
        <p:spPr>
          <a:xfrm>
            <a:off x="1968306" y="1247626"/>
            <a:ext cx="5207388" cy="830997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система рухів в поєднанні з музикою і словом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091007-CA92-92C1-4DF1-EDF9BE0780D0}"/>
              </a:ext>
            </a:extLst>
          </p:cNvPr>
          <p:cNvSpPr txBox="1"/>
          <p:nvPr/>
        </p:nvSpPr>
        <p:spPr>
          <a:xfrm>
            <a:off x="241002" y="3308568"/>
            <a:ext cx="923330" cy="2304256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270" wrap="square" rtlCol="0">
            <a:spAutoFit/>
          </a:bodyPr>
          <a:lstStyle/>
          <a:p>
            <a:r>
              <a:rPr lang="uk-UA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МЕТА: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3DABC5-1204-159C-A2FD-6491A15D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666" y="1124744"/>
            <a:ext cx="6012668" cy="715963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sz="4000" dirty="0"/>
              <a:t>Напрямки </a:t>
            </a:r>
            <a:r>
              <a:rPr lang="uk-UA" sz="4000" dirty="0" err="1"/>
              <a:t>логоритміки</a:t>
            </a:r>
            <a:r>
              <a:rPr lang="uk-UA" sz="4000" dirty="0"/>
              <a:t>: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281DADF-4F0D-F9BE-7AA5-133416812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476200"/>
              </p:ext>
            </p:extLst>
          </p:nvPr>
        </p:nvGraphicFramePr>
        <p:xfrm>
          <a:off x="914400" y="2204864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5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89666"/>
              </p:ext>
            </p:extLst>
          </p:nvPr>
        </p:nvGraphicFramePr>
        <p:xfrm>
          <a:off x="1442029" y="1953570"/>
          <a:ext cx="7499350" cy="270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76593" y="332656"/>
            <a:ext cx="4590809" cy="923330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АРТТЕРАПІЯ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35759D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2" name="Содержимое 4">
            <a:extLst>
              <a:ext uri="{FF2B5EF4-FFF2-40B4-BE49-F238E27FC236}">
                <a16:creationId xmlns="" xmlns:a16="http://schemas.microsoft.com/office/drawing/2014/main" id="{EB23B704-1FDB-1403-F8EA-78267691F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195416"/>
              </p:ext>
            </p:extLst>
          </p:nvPr>
        </p:nvGraphicFramePr>
        <p:xfrm>
          <a:off x="1442029" y="4780323"/>
          <a:ext cx="749935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CFB366-9643-889E-2DDB-7D6B1DB64AAF}"/>
              </a:ext>
            </a:extLst>
          </p:cNvPr>
          <p:cNvSpPr txBox="1"/>
          <p:nvPr/>
        </p:nvSpPr>
        <p:spPr>
          <a:xfrm>
            <a:off x="2276592" y="1247626"/>
            <a:ext cx="4590809" cy="461665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«лікування мистецтвом»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091007-CA92-92C1-4DF1-EDF9BE0780D0}"/>
              </a:ext>
            </a:extLst>
          </p:cNvPr>
          <p:cNvSpPr txBox="1"/>
          <p:nvPr/>
        </p:nvSpPr>
        <p:spPr>
          <a:xfrm>
            <a:off x="241002" y="3308568"/>
            <a:ext cx="923330" cy="2304256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270" wrap="square" rtlCol="0">
            <a:spAutoFit/>
          </a:bodyPr>
          <a:lstStyle/>
          <a:p>
            <a:r>
              <a:rPr lang="uk-UA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МЕТА:</a:t>
            </a:r>
            <a:endParaRPr lang="ru-RU" sz="4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B4166066-8F63-6E33-F9E0-7BB28F740A5B}"/>
              </a:ext>
            </a:extLst>
          </p:cNvPr>
          <p:cNvGrpSpPr/>
          <p:nvPr/>
        </p:nvGrpSpPr>
        <p:grpSpPr>
          <a:xfrm>
            <a:off x="1442029" y="5739832"/>
            <a:ext cx="7499350" cy="786240"/>
            <a:chOff x="0" y="5848"/>
            <a:chExt cx="7499350" cy="786240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CD8EAC9A-8E09-79F7-E96C-BB064F18C2B3}"/>
                </a:ext>
              </a:extLst>
            </p:cNvPr>
            <p:cNvSpPr/>
            <p:nvPr/>
          </p:nvSpPr>
          <p:spPr>
            <a:xfrm>
              <a:off x="0" y="5848"/>
              <a:ext cx="7499350" cy="786240"/>
            </a:xfrm>
            <a:prstGeom prst="roundRect">
              <a:avLst/>
            </a:prstGeom>
            <a:solidFill>
              <a:schemeClr val="accent5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9C24D1AD-FB3D-333D-1051-7B280347658C}"/>
                </a:ext>
              </a:extLst>
            </p:cNvPr>
            <p:cNvSpPr txBox="1"/>
            <p:nvPr/>
          </p:nvSpPr>
          <p:spPr>
            <a:xfrm>
              <a:off x="38381" y="44229"/>
              <a:ext cx="7422588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200" dirty="0">
                  <a:solidFill>
                    <a:srgbClr val="3575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Закріплення позитивних реакцій поведінки</a:t>
              </a:r>
              <a:endParaRPr lang="ru-RU" sz="3200" kern="1200" dirty="0">
                <a:solidFill>
                  <a:srgbClr val="35759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282" y="1500174"/>
            <a:ext cx="8715436" cy="935039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3600" dirty="0">
                <a:latin typeface="Arial Black" pitchFamily="34" charset="0"/>
              </a:rPr>
              <a:t>Доцільність музичного виховання в дошкільному віці</a:t>
            </a:r>
            <a:endParaRPr lang="en-US" altLang="ru-RU" sz="3600" b="1" dirty="0"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5857892"/>
            <a:ext cx="6705600" cy="54290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928662" y="3500438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Пізнання</a:t>
            </a:r>
            <a:r>
              <a:rPr kumimoji="0" lang="uk-UA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еталонів краси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928662" y="4286256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Привласнення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культурного досвіду поколінь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928662" y="5072074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Розвиток емоційної чутливості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928662" y="5857892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Виховання позитивних</a:t>
            </a:r>
            <a:r>
              <a:rPr kumimoji="0" lang="uk-UA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якостей особистості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="" xmlns:a16="http://schemas.microsoft.com/office/drawing/2014/main" id="{6C2231E1-5688-EB91-3CA6-3B735BFC176A}"/>
              </a:ext>
            </a:extLst>
          </p:cNvPr>
          <p:cNvSpPr/>
          <p:nvPr/>
        </p:nvSpPr>
        <p:spPr bwMode="auto">
          <a:xfrm>
            <a:off x="930105" y="2714620"/>
            <a:ext cx="7286676" cy="714380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Долучення до культурної музичної спадщини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77281"/>
              </p:ext>
            </p:extLst>
          </p:nvPr>
        </p:nvGraphicFramePr>
        <p:xfrm>
          <a:off x="1442029" y="2178972"/>
          <a:ext cx="749935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7041" y="332656"/>
            <a:ext cx="7409914" cy="923330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РИТМОДЕКЛАМАЦІЯ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35759D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2" name="Содержимое 4">
            <a:extLst>
              <a:ext uri="{FF2B5EF4-FFF2-40B4-BE49-F238E27FC236}">
                <a16:creationId xmlns="" xmlns:a16="http://schemas.microsoft.com/office/drawing/2014/main" id="{EB23B704-1FDB-1403-F8EA-78267691F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530247"/>
              </p:ext>
            </p:extLst>
          </p:nvPr>
        </p:nvGraphicFramePr>
        <p:xfrm>
          <a:off x="1442029" y="5517232"/>
          <a:ext cx="749935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CFB366-9643-889E-2DDB-7D6B1DB64AAF}"/>
              </a:ext>
            </a:extLst>
          </p:cNvPr>
          <p:cNvSpPr txBox="1"/>
          <p:nvPr/>
        </p:nvSpPr>
        <p:spPr>
          <a:xfrm>
            <a:off x="867040" y="1247626"/>
            <a:ext cx="7409915" cy="461665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ритмічне вимовляння тексту на фоні музики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091007-CA92-92C1-4DF1-EDF9BE0780D0}"/>
              </a:ext>
            </a:extLst>
          </p:cNvPr>
          <p:cNvSpPr txBox="1"/>
          <p:nvPr/>
        </p:nvSpPr>
        <p:spPr>
          <a:xfrm>
            <a:off x="241002" y="3308568"/>
            <a:ext cx="923330" cy="2304256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270" wrap="square" rtlCol="0">
            <a:spAutoFit/>
          </a:bodyPr>
          <a:lstStyle/>
          <a:p>
            <a:r>
              <a:rPr lang="uk-UA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МЕТА: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988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101464"/>
              </p:ext>
            </p:extLst>
          </p:nvPr>
        </p:nvGraphicFramePr>
        <p:xfrm>
          <a:off x="1421829" y="2564904"/>
          <a:ext cx="7499350" cy="270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0897" y="477191"/>
            <a:ext cx="6137193" cy="923330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МУЗИКО</a:t>
            </a:r>
            <a:r>
              <a:rPr lang="uk-UA" sz="5400" b="1" cap="none" spc="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ТЕРАПІЯ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35759D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2" name="Содержимое 4">
            <a:extLst>
              <a:ext uri="{FF2B5EF4-FFF2-40B4-BE49-F238E27FC236}">
                <a16:creationId xmlns="" xmlns:a16="http://schemas.microsoft.com/office/drawing/2014/main" id="{EB23B704-1FDB-1403-F8EA-78267691F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334590"/>
              </p:ext>
            </p:extLst>
          </p:nvPr>
        </p:nvGraphicFramePr>
        <p:xfrm>
          <a:off x="1442029" y="5379038"/>
          <a:ext cx="749935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CFB366-9643-889E-2DDB-7D6B1DB64AAF}"/>
              </a:ext>
            </a:extLst>
          </p:cNvPr>
          <p:cNvSpPr txBox="1"/>
          <p:nvPr/>
        </p:nvSpPr>
        <p:spPr>
          <a:xfrm>
            <a:off x="668378" y="1400521"/>
            <a:ext cx="7802232" cy="830997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використання музики для відновлення і покращення емоційного і фізичного стану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091007-CA92-92C1-4DF1-EDF9BE0780D0}"/>
              </a:ext>
            </a:extLst>
          </p:cNvPr>
          <p:cNvSpPr txBox="1"/>
          <p:nvPr/>
        </p:nvSpPr>
        <p:spPr>
          <a:xfrm>
            <a:off x="241002" y="3308568"/>
            <a:ext cx="923330" cy="2304256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270" wrap="square" rtlCol="0">
            <a:spAutoFit/>
          </a:bodyPr>
          <a:lstStyle/>
          <a:p>
            <a:r>
              <a:rPr lang="uk-UA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МЕТА: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872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766349"/>
              </p:ext>
            </p:extLst>
          </p:nvPr>
        </p:nvGraphicFramePr>
        <p:xfrm>
          <a:off x="1403648" y="2322842"/>
          <a:ext cx="7499350" cy="270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5206" y="332656"/>
            <a:ext cx="7233583" cy="923330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ПСИХОГІМНАСТИКА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35759D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2" name="Содержимое 4">
            <a:extLst>
              <a:ext uri="{FF2B5EF4-FFF2-40B4-BE49-F238E27FC236}">
                <a16:creationId xmlns="" xmlns:a16="http://schemas.microsoft.com/office/drawing/2014/main" id="{EB23B704-1FDB-1403-F8EA-78267691F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077908"/>
              </p:ext>
            </p:extLst>
          </p:nvPr>
        </p:nvGraphicFramePr>
        <p:xfrm>
          <a:off x="1403648" y="5046182"/>
          <a:ext cx="749935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CFB366-9643-889E-2DDB-7D6B1DB64AAF}"/>
              </a:ext>
            </a:extLst>
          </p:cNvPr>
          <p:cNvSpPr txBox="1"/>
          <p:nvPr/>
        </p:nvSpPr>
        <p:spPr>
          <a:xfrm>
            <a:off x="955206" y="1247626"/>
            <a:ext cx="7233583" cy="830997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курс спеціальних занять психокорекції без допомоги слів.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091007-CA92-92C1-4DF1-EDF9BE0780D0}"/>
              </a:ext>
            </a:extLst>
          </p:cNvPr>
          <p:cNvSpPr txBox="1"/>
          <p:nvPr/>
        </p:nvSpPr>
        <p:spPr>
          <a:xfrm>
            <a:off x="241002" y="3308568"/>
            <a:ext cx="923330" cy="2304256"/>
          </a:xfrm>
          <a:prstGeom prst="rect">
            <a:avLst/>
          </a:prstGeom>
          <a:solidFill>
            <a:srgbClr val="B3D3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270" wrap="square" rtlCol="0">
            <a:spAutoFit/>
          </a:bodyPr>
          <a:lstStyle/>
          <a:p>
            <a:r>
              <a:rPr lang="uk-UA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5759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МЕТА:</a:t>
            </a:r>
            <a:endParaRPr lang="ru-RU" sz="4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B4166066-8F63-6E33-F9E0-7BB28F740A5B}"/>
              </a:ext>
            </a:extLst>
          </p:cNvPr>
          <p:cNvGrpSpPr/>
          <p:nvPr/>
        </p:nvGrpSpPr>
        <p:grpSpPr>
          <a:xfrm>
            <a:off x="1403648" y="5823420"/>
            <a:ext cx="7499350" cy="917948"/>
            <a:chOff x="0" y="-32533"/>
            <a:chExt cx="7499350" cy="824621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CD8EAC9A-8E09-79F7-E96C-BB064F18C2B3}"/>
                </a:ext>
              </a:extLst>
            </p:cNvPr>
            <p:cNvSpPr/>
            <p:nvPr/>
          </p:nvSpPr>
          <p:spPr>
            <a:xfrm>
              <a:off x="0" y="5848"/>
              <a:ext cx="7499350" cy="786240"/>
            </a:xfrm>
            <a:prstGeom prst="roundRect">
              <a:avLst/>
            </a:prstGeom>
            <a:solidFill>
              <a:schemeClr val="accent5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9C24D1AD-FB3D-333D-1051-7B280347658C}"/>
                </a:ext>
              </a:extLst>
            </p:cNvPr>
            <p:cNvSpPr txBox="1"/>
            <p:nvPr/>
          </p:nvSpPr>
          <p:spPr>
            <a:xfrm>
              <a:off x="38381" y="-32533"/>
              <a:ext cx="7422588" cy="786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dirty="0">
                  <a:solidFill>
                    <a:srgbClr val="3575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Придбання навичок </a:t>
              </a:r>
              <a:r>
                <a:rPr lang="uk-UA" sz="2800" dirty="0" err="1">
                  <a:solidFill>
                    <a:srgbClr val="3575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саморозслаблення</a:t>
              </a:r>
              <a:endParaRPr lang="ru-RU" sz="2800" kern="1200" dirty="0">
                <a:solidFill>
                  <a:srgbClr val="35759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8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B39216-8963-6234-1EB9-256D1036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882DF7E-BCA7-C2A2-671B-30F011BDE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766801"/>
              </p:ext>
            </p:extLst>
          </p:nvPr>
        </p:nvGraphicFramePr>
        <p:xfrm>
          <a:off x="35496" y="44624"/>
          <a:ext cx="9073008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989ADF-5E7B-DEF2-074F-D951ABBF1823}"/>
              </a:ext>
            </a:extLst>
          </p:cNvPr>
          <p:cNvSpPr txBox="1"/>
          <p:nvPr/>
        </p:nvSpPr>
        <p:spPr>
          <a:xfrm rot="17784966">
            <a:off x="38763" y="2777685"/>
            <a:ext cx="4121882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ЕЛЕМЕНТИ ПСИХОГІМНАСТИКИ: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1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124744"/>
            <a:ext cx="7086600" cy="966341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ru-RU" b="1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1143000" y="6400800"/>
            <a:ext cx="6705600" cy="5253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AD1971C4-DB8D-BF43-3E18-D727CB408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905994"/>
              </p:ext>
            </p:extLst>
          </p:nvPr>
        </p:nvGraphicFramePr>
        <p:xfrm>
          <a:off x="251520" y="548680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0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19" y="640160"/>
            <a:ext cx="8640961" cy="439836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Навчальний процес </a:t>
            </a:r>
            <a:r>
              <a:rPr lang="uk-UA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це щоденна творчість та знаходження нових методів впливу на дитину і, щоб отримати високі показники знань дітей, </a:t>
            </a:r>
            <a:r>
              <a:rPr lang="uk-UA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uk-UA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підвищувати ефективність своєї роботи завдяки використанню новітніх технологій та передового педагогічного досвіду.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1143000" y="6400800"/>
            <a:ext cx="6705600" cy="5253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DB9C56-A309-4DBC-F38C-6D41F8DB1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65578"/>
            <a:ext cx="2173478" cy="17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059CA2C8-72BB-2124-3EAE-71372BEC5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839272" cy="914400"/>
          </a:xfrm>
          <a:solidFill>
            <a:srgbClr val="4AADD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alt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Використані</a:t>
            </a:r>
            <a:r>
              <a:rPr lang="uk-UA" altLang="ru-RU" sz="4800" dirty="0"/>
              <a:t> </a:t>
            </a:r>
            <a:r>
              <a:rPr lang="uk-UA" alt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джерела</a:t>
            </a:r>
            <a:r>
              <a:rPr lang="uk-UA" altLang="ru-RU" sz="4800" dirty="0"/>
              <a:t>:</a:t>
            </a:r>
            <a:endParaRPr lang="en-US" altLang="ru-RU" sz="4800" dirty="0"/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43D97F83-3000-1FAA-2649-39990DD8B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72816"/>
            <a:ext cx="6934200" cy="416110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Дичківська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І.М. Інноваційні педагогічні технології / Практикум. К.: Слово, 2014.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Енциклопедія педагогічних технологій та інновацій / автор-укладач Н.П.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Наволокова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Харків: Основа, 2014.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Романюк І. Музичне виховання. Організація роботи у дошкільному навчальному закладі. Тернопіль: Мандрівець, 2014.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Інноваційні технології в дитячому садку </a:t>
            </a:r>
            <a:r>
              <a:rPr lang="uk-UA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https://oplatforma.com.ua/article/1614-z-chogo-pochati-vprovadjennya-nnovatsynih-tehnology-u-dityachomu-sadku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916832"/>
            <a:ext cx="7632848" cy="295232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ДЯКУЄМО ЗА УВАГУ!</a:t>
            </a:r>
            <a:endParaRPr lang="en-US" altLang="ru-RU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6165304"/>
            <a:ext cx="6705600" cy="23549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E6AE20-FEF6-D6A4-6647-116831543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64" y="4149080"/>
            <a:ext cx="326267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20" y="1553930"/>
            <a:ext cx="8572560" cy="89217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5759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 ДОШКІЛЬНОЇ ОСВІТИ</a:t>
            </a:r>
            <a:endParaRPr lang="en-US" alt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5759D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6355080"/>
            <a:ext cx="6705600" cy="4571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sp>
        <p:nvSpPr>
          <p:cNvPr id="4" name="Овал 3"/>
          <p:cNvSpPr/>
          <p:nvPr/>
        </p:nvSpPr>
        <p:spPr bwMode="auto">
          <a:xfrm>
            <a:off x="3357554" y="3286124"/>
            <a:ext cx="2357454" cy="22145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ДИТИНА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14282" y="2714620"/>
            <a:ext cx="3143272" cy="3286148"/>
          </a:xfrm>
          <a:prstGeom prst="rightArrow">
            <a:avLst/>
          </a:prstGeom>
          <a:solidFill>
            <a:srgbClr val="4AADDA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Розкриття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dirty="0">
                <a:solidFill>
                  <a:schemeClr val="bg1"/>
                </a:solidFill>
              </a:rPr>
              <a:t>і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ндивідуальност</a:t>
            </a:r>
            <a:r>
              <a:rPr lang="uk-UA" dirty="0">
                <a:solidFill>
                  <a:schemeClr val="bg1"/>
                </a:solidFill>
              </a:rPr>
              <a:t>і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І неповторності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 flipH="1">
            <a:off x="5715008" y="2714620"/>
            <a:ext cx="3214710" cy="3286148"/>
          </a:xfrm>
          <a:prstGeom prst="rightArrow">
            <a:avLst/>
          </a:prstGeom>
          <a:solidFill>
            <a:srgbClr val="4AADDA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Уміння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знайти</a:t>
            </a:r>
            <a:r>
              <a:rPr kumimoji="0" lang="uk-UA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себе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A73D70-8EBA-050E-A29B-2A3E7E47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D0FB68D-3427-8E62-9685-AFB82C133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0" y="0"/>
            <a:ext cx="9176720" cy="6858000"/>
          </a:xfrm>
        </p:spPr>
      </p:pic>
    </p:spTree>
    <p:extLst>
      <p:ext uri="{BB962C8B-B14F-4D97-AF65-F5344CB8AC3E}">
        <p14:creationId xmlns:p14="http://schemas.microsoft.com/office/powerpoint/2010/main" val="35520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16633"/>
            <a:ext cx="8496944" cy="13681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altLang="ru-RU" sz="3300" b="1" dirty="0">
                <a:solidFill>
                  <a:srgbClr val="35759D"/>
                </a:solidFill>
              </a:rPr>
              <a:t>Педагогічні технології, які застосовуються у музичному вихованні дошкільників:</a:t>
            </a:r>
            <a:endParaRPr lang="en-US" altLang="ru-RU" sz="3300" b="1" dirty="0">
              <a:solidFill>
                <a:srgbClr val="35759D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6355080"/>
            <a:ext cx="6705600" cy="4571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7830FB5D-825F-4CC6-4121-28ABFCD77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637915"/>
              </p:ext>
            </p:extLst>
          </p:nvPr>
        </p:nvGraphicFramePr>
        <p:xfrm>
          <a:off x="1524000" y="1585706"/>
          <a:ext cx="6096000" cy="198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30E76A2B-19BB-A5F5-9078-07C5198B3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515282"/>
              </p:ext>
            </p:extLst>
          </p:nvPr>
        </p:nvGraphicFramePr>
        <p:xfrm>
          <a:off x="1524000" y="3645024"/>
          <a:ext cx="6096000" cy="185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D38EAE72-7FB9-BC8E-F9C0-03F59997E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434043"/>
              </p:ext>
            </p:extLst>
          </p:nvPr>
        </p:nvGraphicFramePr>
        <p:xfrm>
          <a:off x="1524000" y="5589240"/>
          <a:ext cx="6096000" cy="61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540" y="332656"/>
            <a:ext cx="8280920" cy="97698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altLang="ru-RU" b="1" dirty="0"/>
              <a:t>Здоров’язберігаючі</a:t>
            </a:r>
            <a:r>
              <a:rPr lang="uk-UA" altLang="ru-RU" b="1" dirty="0">
                <a:latin typeface="Arial Black" pitchFamily="34" charset="0"/>
              </a:rPr>
              <a:t> </a:t>
            </a:r>
            <a:r>
              <a:rPr lang="uk-UA" altLang="ru-RU" b="1" dirty="0"/>
              <a:t>технології.</a:t>
            </a:r>
            <a:endParaRPr lang="en-US" altLang="ru-RU" b="1" dirty="0"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16F83F0-6A98-9DBB-417B-85B888DA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1143000" y="6573756"/>
            <a:ext cx="6705600" cy="28424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928662" y="1309639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</a:t>
            </a:r>
            <a:r>
              <a:rPr lang="uk-UA" b="1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алеологічні</a:t>
            </a: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пісеньки-співаночки</a:t>
            </a:r>
            <a:r>
              <a:rPr lang="uk-UA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. 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="" xmlns:a16="http://schemas.microsoft.com/office/drawing/2014/main" id="{B2E05D89-F622-5EE7-101F-D26F5D61E298}"/>
              </a:ext>
            </a:extLst>
          </p:cNvPr>
          <p:cNvSpPr/>
          <p:nvPr/>
        </p:nvSpPr>
        <p:spPr bwMode="auto">
          <a:xfrm>
            <a:off x="928662" y="1831264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Дихальна гімнастика 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="" xmlns:a16="http://schemas.microsoft.com/office/drawing/2014/main" id="{C16E1E22-9D6C-E5B4-913F-73BD549AB50F}"/>
              </a:ext>
            </a:extLst>
          </p:cNvPr>
          <p:cNvSpPr/>
          <p:nvPr/>
        </p:nvSpPr>
        <p:spPr bwMode="auto">
          <a:xfrm>
            <a:off x="928662" y="5515624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Ритмопластика 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7">
            <a:extLst>
              <a:ext uri="{FF2B5EF4-FFF2-40B4-BE49-F238E27FC236}">
                <a16:creationId xmlns="" xmlns:a16="http://schemas.microsoft.com/office/drawing/2014/main" id="{85B7BDF2-8BE0-F289-20A0-E9A4923D30AB}"/>
              </a:ext>
            </a:extLst>
          </p:cNvPr>
          <p:cNvSpPr/>
          <p:nvPr/>
        </p:nvSpPr>
        <p:spPr bwMode="auto">
          <a:xfrm>
            <a:off x="906756" y="4986558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Мовленнєві ігри</a:t>
            </a:r>
            <a:r>
              <a:rPr lang="uk-UA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7">
            <a:extLst>
              <a:ext uri="{FF2B5EF4-FFF2-40B4-BE49-F238E27FC236}">
                <a16:creationId xmlns="" xmlns:a16="http://schemas.microsoft.com/office/drawing/2014/main" id="{DACB15EF-09CB-7FD6-F78D-B4984049C936}"/>
              </a:ext>
            </a:extLst>
          </p:cNvPr>
          <p:cNvSpPr/>
          <p:nvPr/>
        </p:nvSpPr>
        <p:spPr bwMode="auto">
          <a:xfrm>
            <a:off x="928662" y="2352727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Артикуляційна гімнастика</a:t>
            </a:r>
            <a:r>
              <a:rPr lang="uk-UA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="" xmlns:a16="http://schemas.microsoft.com/office/drawing/2014/main" id="{C238257C-9DDB-C227-549B-69FFA7CE1C85}"/>
              </a:ext>
            </a:extLst>
          </p:cNvPr>
          <p:cNvSpPr/>
          <p:nvPr/>
        </p:nvSpPr>
        <p:spPr bwMode="auto">
          <a:xfrm>
            <a:off x="928662" y="2881793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Оздоровчі та </a:t>
            </a:r>
            <a:r>
              <a:rPr lang="uk-UA" b="1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фонопедичні</a:t>
            </a: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вправи</a:t>
            </a:r>
            <a:r>
              <a:rPr lang="uk-UA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7">
            <a:extLst>
              <a:ext uri="{FF2B5EF4-FFF2-40B4-BE49-F238E27FC236}">
                <a16:creationId xmlns="" xmlns:a16="http://schemas.microsoft.com/office/drawing/2014/main" id="{260835BF-4601-3173-230F-E68807E820EF}"/>
              </a:ext>
            </a:extLst>
          </p:cNvPr>
          <p:cNvSpPr/>
          <p:nvPr/>
        </p:nvSpPr>
        <p:spPr bwMode="auto">
          <a:xfrm>
            <a:off x="928662" y="3410859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Вокалотерапія</a:t>
            </a:r>
            <a:r>
              <a:rPr lang="uk-UA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або «Цілющі звуки». 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7">
            <a:extLst>
              <a:ext uri="{FF2B5EF4-FFF2-40B4-BE49-F238E27FC236}">
                <a16:creationId xmlns="" xmlns:a16="http://schemas.microsoft.com/office/drawing/2014/main" id="{D1E80941-FF60-A5FC-FFE3-E50901F526DC}"/>
              </a:ext>
            </a:extLst>
          </p:cNvPr>
          <p:cNvSpPr/>
          <p:nvPr/>
        </p:nvSpPr>
        <p:spPr bwMode="auto">
          <a:xfrm>
            <a:off x="928662" y="6044690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Релаксаційні вправи та ігри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7">
            <a:extLst>
              <a:ext uri="{FF2B5EF4-FFF2-40B4-BE49-F238E27FC236}">
                <a16:creationId xmlns="" xmlns:a16="http://schemas.microsoft.com/office/drawing/2014/main" id="{0A50EF3F-0659-D6A0-840A-6D73FEC00EF1}"/>
              </a:ext>
            </a:extLst>
          </p:cNvPr>
          <p:cNvSpPr/>
          <p:nvPr/>
        </p:nvSpPr>
        <p:spPr bwMode="auto">
          <a:xfrm>
            <a:off x="928662" y="3936523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Ігровий масаж</a:t>
            </a:r>
            <a:r>
              <a:rPr lang="uk-UA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та масажні вправи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7">
            <a:extLst>
              <a:ext uri="{FF2B5EF4-FFF2-40B4-BE49-F238E27FC236}">
                <a16:creationId xmlns="" xmlns:a16="http://schemas.microsoft.com/office/drawing/2014/main" id="{2623688B-8F5E-50E3-A74E-21BDA36FD5F6}"/>
              </a:ext>
            </a:extLst>
          </p:cNvPr>
          <p:cNvSpPr/>
          <p:nvPr/>
        </p:nvSpPr>
        <p:spPr bwMode="auto">
          <a:xfrm>
            <a:off x="928662" y="4462187"/>
            <a:ext cx="7286676" cy="401839"/>
          </a:xfrm>
          <a:prstGeom prst="roundRect">
            <a:avLst/>
          </a:prstGeom>
          <a:solidFill>
            <a:srgbClr val="4AADD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Пальчикові ігри</a:t>
            </a:r>
            <a:r>
              <a:rPr lang="uk-UA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 err="1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Валеологічні</a:t>
            </a:r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 пісеньки-співаночки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51932"/>
              </p:ext>
            </p:extLst>
          </p:nvPr>
        </p:nvGraphicFramePr>
        <p:xfrm>
          <a:off x="539552" y="2132856"/>
          <a:ext cx="799288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6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FA2D6-5CBD-7B42-CB52-C236F7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302"/>
            <a:ext cx="7315200" cy="725107"/>
          </a:xfrm>
        </p:spPr>
        <p:txBody>
          <a:bodyPr/>
          <a:lstStyle/>
          <a:p>
            <a:pPr algn="ctr"/>
            <a:r>
              <a:rPr lang="uk-UA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Дихальна гімнастика</a:t>
            </a:r>
            <a:endParaRPr lang="ru-RU" sz="3200" b="1" dirty="0">
              <a:ln>
                <a:solidFill>
                  <a:schemeClr val="tx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3AC8BEB-24AC-DD25-3F8C-41991196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561384"/>
              </p:ext>
            </p:extLst>
          </p:nvPr>
        </p:nvGraphicFramePr>
        <p:xfrm>
          <a:off x="611560" y="2132856"/>
          <a:ext cx="784887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89789FB-06CD-FA87-BC27-B472623F1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06015"/>
            <a:ext cx="4248472" cy="30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powerpoint-template-зщ</Template>
  <TotalTime>589</TotalTime>
  <Words>845</Words>
  <Application>Microsoft Office PowerPoint</Application>
  <PresentationFormat>Экран (4:3)</PresentationFormat>
  <Paragraphs>199</Paragraphs>
  <Slides>37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powerpoint-template-24</vt:lpstr>
      <vt:lpstr>«Інноваційні технології в музичному вихованні дошкільників»</vt:lpstr>
      <vt:lpstr> «Музика неодмінно потрібна для розвитку людини. Вона не є предметом розкоші, без якого не можна обійтися. Музика – могутнє джерело душевного збагачення, І завдання педагога – відкрити його усім людям»  Золтан Кодай</vt:lpstr>
      <vt:lpstr>Доцільність музичного виховання в дошкільному віці</vt:lpstr>
      <vt:lpstr>ЗАВДАННЯ ДОШКІЛЬНОЇ ОСВІТИ</vt:lpstr>
      <vt:lpstr>Презентация PowerPoint</vt:lpstr>
      <vt:lpstr>Педагогічні технології, які застосовуються у музичному вихованні дошкільників:</vt:lpstr>
      <vt:lpstr>Здоров’язберігаючі технології.</vt:lpstr>
      <vt:lpstr>Валеологічні пісеньки-співаночки</vt:lpstr>
      <vt:lpstr>Дихальна гімнастика</vt:lpstr>
      <vt:lpstr>Артикуляційна гімнастика</vt:lpstr>
      <vt:lpstr>Оздоровчі та фонопедичні вправи</vt:lpstr>
      <vt:lpstr>Вокалотерапія</vt:lpstr>
      <vt:lpstr>Ігровий масаж</vt:lpstr>
      <vt:lpstr>Пальчикові ігри</vt:lpstr>
      <vt:lpstr>Мовленнєві ігри</vt:lpstr>
      <vt:lpstr>Ритмопластика</vt:lpstr>
      <vt:lpstr>Релаксаційні вправи та ігри </vt:lpstr>
      <vt:lpstr>Алгоритм використання здоров’язберігаючих технологій на музичному занятті</vt:lpstr>
      <vt:lpstr>   Метод проектів - сукупність пошукових, дослідницьких, навчально- пізнавальних прийомів, які дозволяють вирішити ту чи іншу проблему в результаті самостійних дій дитини з обов’язковою презентацією цих результатів.</vt:lpstr>
      <vt:lpstr>Розвиваючі технології</vt:lpstr>
      <vt:lpstr>Презентация PowerPoint</vt:lpstr>
      <vt:lpstr>Презентация PowerPoint</vt:lpstr>
      <vt:lpstr>«СА-ФІ-ДАНС» </vt:lpstr>
      <vt:lpstr>ЗАВДАННЯ ПРОГРАМИ «СА-ФІ-ДАНС» </vt:lpstr>
      <vt:lpstr>Презентация PowerPoint</vt:lpstr>
      <vt:lpstr>Корекційні технології</vt:lpstr>
      <vt:lpstr>Презентация PowerPoint</vt:lpstr>
      <vt:lpstr>Напрямки логоритміки: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Навчальний процес - це щоденна творчість та знаходження нових методів впливу на дитину і, щоб отримати високі показники знань дітей, потрібно підвищувати ефективність своєї роботи завдяки використанню новітніх технологій та передового педагогічного досвіду.</vt:lpstr>
      <vt:lpstr>Використані джерела:</vt:lpstr>
      <vt:lpstr>ДЯКУЄМО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«Використання конструктора LEGO в різноманітних видах освітньої діяльності»</dc:title>
  <dc:creator>User</dc:creator>
  <cp:lastModifiedBy>Пользователь</cp:lastModifiedBy>
  <cp:revision>91</cp:revision>
  <dcterms:created xsi:type="dcterms:W3CDTF">2023-01-19T06:26:58Z</dcterms:created>
  <dcterms:modified xsi:type="dcterms:W3CDTF">2023-02-13T14:18:20Z</dcterms:modified>
</cp:coreProperties>
</file>